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4"/>
    <p:sldMasterId id="2147483677" r:id="rId5"/>
  </p:sldMasterIdLst>
  <p:notesMasterIdLst>
    <p:notesMasterId r:id="rId16"/>
  </p:notesMasterIdLst>
  <p:sldIdLst>
    <p:sldId id="278" r:id="rId6"/>
    <p:sldId id="281" r:id="rId7"/>
    <p:sldId id="288" r:id="rId8"/>
    <p:sldId id="282" r:id="rId9"/>
    <p:sldId id="283" r:id="rId10"/>
    <p:sldId id="284" r:id="rId11"/>
    <p:sldId id="285" r:id="rId12"/>
    <p:sldId id="286" r:id="rId13"/>
    <p:sldId id="287" r:id="rId14"/>
    <p:sldId id="262" r:id="rId15"/>
  </p:sldIdLst>
  <p:sldSz cx="9144000" cy="5143500" type="screen16x9"/>
  <p:notesSz cx="6858000" cy="9144000"/>
  <p:defaultTextStyle>
    <a:defPPr>
      <a:defRPr lang="fr-FR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527FEC-24A0-4ADE-9249-D08AC4BCBA1D}" v="27" dt="2023-08-09T19:17:26.015"/>
  </p1510:revLst>
</p1510:revInfo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614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37E06B-8542-4AE5-8DD9-329C1286891F}" type="datetimeFigureOut">
              <a:rPr lang="fr-BE" smtClean="0"/>
              <a:t>09-08-23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BD3B0D-FA59-49C1-AD84-9C0F086D698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41609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905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08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6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4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2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41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92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7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56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FF97C-2A91-3F48-976F-666339E24C6A}" type="datetimeFigureOut">
              <a:rPr lang="fr-FR" smtClean="0"/>
              <a:t>09/08/2023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t>‹N°›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10953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FF97C-2A91-3F48-976F-666339E24C6A}" type="datetimeFigureOut">
              <a:rPr lang="fr-FR" smtClean="0"/>
              <a:t>09/08/2023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t>‹N°›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36965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FF97C-2A91-3F48-976F-666339E24C6A}" type="datetimeFigureOut">
              <a:rPr lang="fr-FR" smtClean="0"/>
              <a:t>09/08/2023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t>‹N°›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148609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86100"/>
            <a:ext cx="8915400" cy="658368"/>
          </a:xfrm>
          <a:prstGeom prst="rect">
            <a:avLst/>
          </a:prstGeom>
        </p:spPr>
        <p:txBody>
          <a:bodyPr tIns="326564" bIns="326564" anchor="b" anchorCtr="0">
            <a:normAutofit/>
          </a:bodyPr>
          <a:lstStyle>
            <a:lvl1pPr>
              <a:defRPr sz="2138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751730"/>
            <a:ext cx="8001000" cy="1391771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6670" tIns="326564" rIns="653128" bIns="326564" rtlCol="0" anchor="t" anchorCtr="0">
            <a:normAutofit/>
          </a:bodyPr>
          <a:lstStyle>
            <a:lvl1pPr marL="0" indent="0" algn="l" defTabSz="816390" rtl="0" eaLnBrk="1" latinLnBrk="0" hangingPunct="1">
              <a:spcBef>
                <a:spcPts val="268"/>
              </a:spcBef>
              <a:buNone/>
              <a:defRPr sz="1425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08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63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4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27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40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73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55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5" y="141195"/>
            <a:ext cx="2133600" cy="273844"/>
          </a:xfrm>
          <a:prstGeom prst="rect">
            <a:avLst/>
          </a:prstGeom>
        </p:spPr>
        <p:txBody>
          <a:bodyPr lIns="217709" tIns="108855" rIns="217709" bIns="108855"/>
          <a:lstStyle/>
          <a:p>
            <a:fld id="{70FAA508-F0CD-46EA-95FB-26B559A0B5D9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847165"/>
            <a:ext cx="3986784" cy="2235708"/>
          </a:xfrm>
        </p:spPr>
        <p:txBody>
          <a:bodyPr>
            <a:normAutofit/>
          </a:bodyPr>
          <a:lstStyle>
            <a:lvl1pPr marL="0" indent="0">
              <a:buNone/>
              <a:defRPr sz="1613"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847165"/>
            <a:ext cx="3986784" cy="2235708"/>
          </a:xfrm>
        </p:spPr>
        <p:txBody>
          <a:bodyPr>
            <a:normAutofit/>
          </a:bodyPr>
          <a:lstStyle>
            <a:lvl1pPr marL="0" indent="0">
              <a:buNone/>
              <a:defRPr sz="1613"/>
            </a:lvl1pPr>
          </a:lstStyle>
          <a:p>
            <a:r>
              <a:rPr lang="en-US"/>
              <a:t>Click icon to add picture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3107432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61F0E4-B3A0-4288-973D-9347762D0C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7680" y="483632"/>
            <a:ext cx="6858000" cy="415528"/>
          </a:xfrm>
        </p:spPr>
        <p:txBody>
          <a:bodyPr lIns="36000" tIns="36000" rIns="36000" bIns="36000" anchor="t" anchorCtr="0">
            <a:normAutofit/>
          </a:bodyPr>
          <a:lstStyle>
            <a:lvl1pPr algn="l">
              <a:defRPr sz="220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32E4E479-2CE7-4577-BD57-7BDF51498C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7560" y="4401061"/>
            <a:ext cx="1710690" cy="522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9592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61F0E4-B3A0-4288-973D-9347762D0C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7680" y="483632"/>
            <a:ext cx="6858000" cy="415528"/>
          </a:xfrm>
        </p:spPr>
        <p:txBody>
          <a:bodyPr lIns="36000" tIns="36000" rIns="36000" bIns="36000" anchor="t" anchorCtr="0">
            <a:normAutofit/>
          </a:bodyPr>
          <a:lstStyle>
            <a:lvl1pPr algn="l">
              <a:defRPr sz="220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CAB9673-CDFA-43D1-AE33-2F8C0BDDC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4" indent="0" algn="ctr">
              <a:buNone/>
              <a:defRPr sz="1500"/>
            </a:lvl2pPr>
            <a:lvl3pPr marL="685809" indent="0" algn="ctr">
              <a:buNone/>
              <a:defRPr sz="1350"/>
            </a:lvl3pPr>
            <a:lvl4pPr marL="1028713" indent="0" algn="ctr">
              <a:buNone/>
              <a:defRPr sz="1200"/>
            </a:lvl4pPr>
            <a:lvl5pPr marL="1371617" indent="0" algn="ctr">
              <a:buNone/>
              <a:defRPr sz="1200"/>
            </a:lvl5pPr>
            <a:lvl6pPr marL="1714521" indent="0" algn="ctr">
              <a:buNone/>
              <a:defRPr sz="1200"/>
            </a:lvl6pPr>
            <a:lvl7pPr marL="2057426" indent="0" algn="ctr">
              <a:buNone/>
              <a:defRPr sz="1200"/>
            </a:lvl7pPr>
            <a:lvl8pPr marL="2400330" indent="0" algn="ctr">
              <a:buNone/>
              <a:defRPr sz="1200"/>
            </a:lvl8pPr>
            <a:lvl9pPr marL="2743234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32E4E479-2CE7-4577-BD57-7BDF51498C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7560" y="4401061"/>
            <a:ext cx="1710690" cy="522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4159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EF2414-2A2D-448D-BE73-C1AA29336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000" y="2880000"/>
            <a:ext cx="4716870" cy="2075260"/>
          </a:xfrm>
        </p:spPr>
        <p:txBody>
          <a:bodyPr lIns="36000" tIns="36000" rIns="36000" bIns="36000">
            <a:normAutofit/>
          </a:bodyPr>
          <a:lstStyle>
            <a:lvl1pPr algn="ctr">
              <a:defRPr sz="2200">
                <a:solidFill>
                  <a:schemeClr val="bg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79894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EF2414-2A2D-448D-BE73-C1AA29336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5940" y="2880000"/>
            <a:ext cx="4716870" cy="2075260"/>
          </a:xfrm>
        </p:spPr>
        <p:txBody>
          <a:bodyPr lIns="36000" tIns="36000" rIns="36000" bIns="36000">
            <a:normAutofit/>
          </a:bodyPr>
          <a:lstStyle>
            <a:lvl1pPr algn="ctr">
              <a:defRPr sz="2200">
                <a:solidFill>
                  <a:schemeClr val="bg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376109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rme libre : forme 2">
            <a:extLst>
              <a:ext uri="{FF2B5EF4-FFF2-40B4-BE49-F238E27FC236}">
                <a16:creationId xmlns:a16="http://schemas.microsoft.com/office/drawing/2014/main" id="{6D5A1D31-5680-4BE5-A180-FD5DAD5560D4}"/>
              </a:ext>
            </a:extLst>
          </p:cNvPr>
          <p:cNvSpPr/>
          <p:nvPr/>
        </p:nvSpPr>
        <p:spPr>
          <a:xfrm>
            <a:off x="217985" y="2693670"/>
            <a:ext cx="2359240" cy="2209800"/>
          </a:xfrm>
          <a:custGeom>
            <a:avLst/>
            <a:gdLst>
              <a:gd name="connsiteX0" fmla="*/ 95250 w 8382000"/>
              <a:gd name="connsiteY0" fmla="*/ 5181600 h 7524750"/>
              <a:gd name="connsiteX1" fmla="*/ 95250 w 8382000"/>
              <a:gd name="connsiteY1" fmla="*/ 5181600 h 7524750"/>
              <a:gd name="connsiteX2" fmla="*/ 133350 w 8382000"/>
              <a:gd name="connsiteY2" fmla="*/ 4533900 h 7524750"/>
              <a:gd name="connsiteX3" fmla="*/ 152400 w 8382000"/>
              <a:gd name="connsiteY3" fmla="*/ 4476750 h 7524750"/>
              <a:gd name="connsiteX4" fmla="*/ 190500 w 8382000"/>
              <a:gd name="connsiteY4" fmla="*/ 4248150 h 7524750"/>
              <a:gd name="connsiteX5" fmla="*/ 209550 w 8382000"/>
              <a:gd name="connsiteY5" fmla="*/ 3028950 h 7524750"/>
              <a:gd name="connsiteX6" fmla="*/ 247650 w 8382000"/>
              <a:gd name="connsiteY6" fmla="*/ 2476500 h 7524750"/>
              <a:gd name="connsiteX7" fmla="*/ 285750 w 8382000"/>
              <a:gd name="connsiteY7" fmla="*/ 2362200 h 7524750"/>
              <a:gd name="connsiteX8" fmla="*/ 304800 w 8382000"/>
              <a:gd name="connsiteY8" fmla="*/ 2228850 h 7524750"/>
              <a:gd name="connsiteX9" fmla="*/ 342900 w 8382000"/>
              <a:gd name="connsiteY9" fmla="*/ 2019300 h 7524750"/>
              <a:gd name="connsiteX10" fmla="*/ 361950 w 8382000"/>
              <a:gd name="connsiteY10" fmla="*/ 1885950 h 7524750"/>
              <a:gd name="connsiteX11" fmla="*/ 419100 w 8382000"/>
              <a:gd name="connsiteY11" fmla="*/ 1752600 h 7524750"/>
              <a:gd name="connsiteX12" fmla="*/ 438150 w 8382000"/>
              <a:gd name="connsiteY12" fmla="*/ 1695450 h 7524750"/>
              <a:gd name="connsiteX13" fmla="*/ 476250 w 8382000"/>
              <a:gd name="connsiteY13" fmla="*/ 1562100 h 7524750"/>
              <a:gd name="connsiteX14" fmla="*/ 590550 w 8382000"/>
              <a:gd name="connsiteY14" fmla="*/ 1466850 h 7524750"/>
              <a:gd name="connsiteX15" fmla="*/ 685800 w 8382000"/>
              <a:gd name="connsiteY15" fmla="*/ 1390650 h 7524750"/>
              <a:gd name="connsiteX16" fmla="*/ 723900 w 8382000"/>
              <a:gd name="connsiteY16" fmla="*/ 1333500 h 7524750"/>
              <a:gd name="connsiteX17" fmla="*/ 762000 w 8382000"/>
              <a:gd name="connsiteY17" fmla="*/ 1219200 h 7524750"/>
              <a:gd name="connsiteX18" fmla="*/ 819150 w 8382000"/>
              <a:gd name="connsiteY18" fmla="*/ 1162050 h 7524750"/>
              <a:gd name="connsiteX19" fmla="*/ 895350 w 8382000"/>
              <a:gd name="connsiteY19" fmla="*/ 1066800 h 7524750"/>
              <a:gd name="connsiteX20" fmla="*/ 1009650 w 8382000"/>
              <a:gd name="connsiteY20" fmla="*/ 876300 h 7524750"/>
              <a:gd name="connsiteX21" fmla="*/ 1047750 w 8382000"/>
              <a:gd name="connsiteY21" fmla="*/ 819150 h 7524750"/>
              <a:gd name="connsiteX22" fmla="*/ 1143000 w 8382000"/>
              <a:gd name="connsiteY22" fmla="*/ 800100 h 7524750"/>
              <a:gd name="connsiteX23" fmla="*/ 1276350 w 8382000"/>
              <a:gd name="connsiteY23" fmla="*/ 704850 h 7524750"/>
              <a:gd name="connsiteX24" fmla="*/ 1390650 w 8382000"/>
              <a:gd name="connsiteY24" fmla="*/ 609600 h 7524750"/>
              <a:gd name="connsiteX25" fmla="*/ 1562100 w 8382000"/>
              <a:gd name="connsiteY25" fmla="*/ 495300 h 7524750"/>
              <a:gd name="connsiteX26" fmla="*/ 1638300 w 8382000"/>
              <a:gd name="connsiteY26" fmla="*/ 438150 h 7524750"/>
              <a:gd name="connsiteX27" fmla="*/ 1695450 w 8382000"/>
              <a:gd name="connsiteY27" fmla="*/ 400050 h 7524750"/>
              <a:gd name="connsiteX28" fmla="*/ 1847850 w 8382000"/>
              <a:gd name="connsiteY28" fmla="*/ 361950 h 7524750"/>
              <a:gd name="connsiteX29" fmla="*/ 1905000 w 8382000"/>
              <a:gd name="connsiteY29" fmla="*/ 342900 h 7524750"/>
              <a:gd name="connsiteX30" fmla="*/ 1981200 w 8382000"/>
              <a:gd name="connsiteY30" fmla="*/ 323850 h 7524750"/>
              <a:gd name="connsiteX31" fmla="*/ 2095500 w 8382000"/>
              <a:gd name="connsiteY31" fmla="*/ 285750 h 7524750"/>
              <a:gd name="connsiteX32" fmla="*/ 2476500 w 8382000"/>
              <a:gd name="connsiteY32" fmla="*/ 266700 h 7524750"/>
              <a:gd name="connsiteX33" fmla="*/ 2933700 w 8382000"/>
              <a:gd name="connsiteY33" fmla="*/ 190500 h 7524750"/>
              <a:gd name="connsiteX34" fmla="*/ 3371850 w 8382000"/>
              <a:gd name="connsiteY34" fmla="*/ 152400 h 7524750"/>
              <a:gd name="connsiteX35" fmla="*/ 3733800 w 8382000"/>
              <a:gd name="connsiteY35" fmla="*/ 114300 h 7524750"/>
              <a:gd name="connsiteX36" fmla="*/ 3790950 w 8382000"/>
              <a:gd name="connsiteY36" fmla="*/ 95250 h 7524750"/>
              <a:gd name="connsiteX37" fmla="*/ 4895850 w 8382000"/>
              <a:gd name="connsiteY37" fmla="*/ 57150 h 7524750"/>
              <a:gd name="connsiteX38" fmla="*/ 5619750 w 8382000"/>
              <a:gd name="connsiteY38" fmla="*/ 0 h 7524750"/>
              <a:gd name="connsiteX39" fmla="*/ 8039100 w 8382000"/>
              <a:gd name="connsiteY39" fmla="*/ 19050 h 7524750"/>
              <a:gd name="connsiteX40" fmla="*/ 8210550 w 8382000"/>
              <a:gd name="connsiteY40" fmla="*/ 57150 h 7524750"/>
              <a:gd name="connsiteX41" fmla="*/ 8267700 w 8382000"/>
              <a:gd name="connsiteY41" fmla="*/ 114300 h 7524750"/>
              <a:gd name="connsiteX42" fmla="*/ 8343900 w 8382000"/>
              <a:gd name="connsiteY42" fmla="*/ 228600 h 7524750"/>
              <a:gd name="connsiteX43" fmla="*/ 8343900 w 8382000"/>
              <a:gd name="connsiteY43" fmla="*/ 876300 h 7524750"/>
              <a:gd name="connsiteX44" fmla="*/ 8324850 w 8382000"/>
              <a:gd name="connsiteY44" fmla="*/ 1143000 h 7524750"/>
              <a:gd name="connsiteX45" fmla="*/ 8324850 w 8382000"/>
              <a:gd name="connsiteY45" fmla="*/ 3981450 h 7524750"/>
              <a:gd name="connsiteX46" fmla="*/ 8382000 w 8382000"/>
              <a:gd name="connsiteY46" fmla="*/ 4953000 h 7524750"/>
              <a:gd name="connsiteX47" fmla="*/ 8362950 w 8382000"/>
              <a:gd name="connsiteY47" fmla="*/ 5467350 h 7524750"/>
              <a:gd name="connsiteX48" fmla="*/ 8324850 w 8382000"/>
              <a:gd name="connsiteY48" fmla="*/ 5715000 h 7524750"/>
              <a:gd name="connsiteX49" fmla="*/ 8305800 w 8382000"/>
              <a:gd name="connsiteY49" fmla="*/ 5791200 h 7524750"/>
              <a:gd name="connsiteX50" fmla="*/ 8286750 w 8382000"/>
              <a:gd name="connsiteY50" fmla="*/ 5943600 h 7524750"/>
              <a:gd name="connsiteX51" fmla="*/ 8267700 w 8382000"/>
              <a:gd name="connsiteY51" fmla="*/ 6057900 h 7524750"/>
              <a:gd name="connsiteX52" fmla="*/ 8191500 w 8382000"/>
              <a:gd name="connsiteY52" fmla="*/ 6153150 h 7524750"/>
              <a:gd name="connsiteX53" fmla="*/ 8134350 w 8382000"/>
              <a:gd name="connsiteY53" fmla="*/ 6343650 h 7524750"/>
              <a:gd name="connsiteX54" fmla="*/ 7943850 w 8382000"/>
              <a:gd name="connsiteY54" fmla="*/ 6629400 h 7524750"/>
              <a:gd name="connsiteX55" fmla="*/ 7848600 w 8382000"/>
              <a:gd name="connsiteY55" fmla="*/ 6724650 h 7524750"/>
              <a:gd name="connsiteX56" fmla="*/ 7753350 w 8382000"/>
              <a:gd name="connsiteY56" fmla="*/ 6877050 h 7524750"/>
              <a:gd name="connsiteX57" fmla="*/ 7715250 w 8382000"/>
              <a:gd name="connsiteY57" fmla="*/ 6972300 h 7524750"/>
              <a:gd name="connsiteX58" fmla="*/ 7620000 w 8382000"/>
              <a:gd name="connsiteY58" fmla="*/ 7010400 h 7524750"/>
              <a:gd name="connsiteX59" fmla="*/ 7543800 w 8382000"/>
              <a:gd name="connsiteY59" fmla="*/ 7086600 h 7524750"/>
              <a:gd name="connsiteX60" fmla="*/ 7410450 w 8382000"/>
              <a:gd name="connsiteY60" fmla="*/ 7162800 h 7524750"/>
              <a:gd name="connsiteX61" fmla="*/ 7334250 w 8382000"/>
              <a:gd name="connsiteY61" fmla="*/ 7258050 h 7524750"/>
              <a:gd name="connsiteX62" fmla="*/ 7239000 w 8382000"/>
              <a:gd name="connsiteY62" fmla="*/ 7277100 h 7524750"/>
              <a:gd name="connsiteX63" fmla="*/ 6781800 w 8382000"/>
              <a:gd name="connsiteY63" fmla="*/ 7315200 h 7524750"/>
              <a:gd name="connsiteX64" fmla="*/ 6534150 w 8382000"/>
              <a:gd name="connsiteY64" fmla="*/ 7372350 h 7524750"/>
              <a:gd name="connsiteX65" fmla="*/ 6172200 w 8382000"/>
              <a:gd name="connsiteY65" fmla="*/ 7410450 h 7524750"/>
              <a:gd name="connsiteX66" fmla="*/ 6038850 w 8382000"/>
              <a:gd name="connsiteY66" fmla="*/ 7429500 h 7524750"/>
              <a:gd name="connsiteX67" fmla="*/ 5715000 w 8382000"/>
              <a:gd name="connsiteY67" fmla="*/ 7448550 h 7524750"/>
              <a:gd name="connsiteX68" fmla="*/ 3257550 w 8382000"/>
              <a:gd name="connsiteY68" fmla="*/ 7429500 h 7524750"/>
              <a:gd name="connsiteX69" fmla="*/ 2228850 w 8382000"/>
              <a:gd name="connsiteY69" fmla="*/ 7448550 h 7524750"/>
              <a:gd name="connsiteX70" fmla="*/ 1981200 w 8382000"/>
              <a:gd name="connsiteY70" fmla="*/ 7467600 h 7524750"/>
              <a:gd name="connsiteX71" fmla="*/ 1504950 w 8382000"/>
              <a:gd name="connsiteY71" fmla="*/ 7486650 h 7524750"/>
              <a:gd name="connsiteX72" fmla="*/ 1428750 w 8382000"/>
              <a:gd name="connsiteY72" fmla="*/ 7505700 h 7524750"/>
              <a:gd name="connsiteX73" fmla="*/ 685800 w 8382000"/>
              <a:gd name="connsiteY73" fmla="*/ 7524750 h 7524750"/>
              <a:gd name="connsiteX74" fmla="*/ 552450 w 8382000"/>
              <a:gd name="connsiteY74" fmla="*/ 7505700 h 7524750"/>
              <a:gd name="connsiteX75" fmla="*/ 495300 w 8382000"/>
              <a:gd name="connsiteY75" fmla="*/ 7486650 h 7524750"/>
              <a:gd name="connsiteX76" fmla="*/ 419100 w 8382000"/>
              <a:gd name="connsiteY76" fmla="*/ 7467600 h 7524750"/>
              <a:gd name="connsiteX77" fmla="*/ 361950 w 8382000"/>
              <a:gd name="connsiteY77" fmla="*/ 7429500 h 7524750"/>
              <a:gd name="connsiteX78" fmla="*/ 285750 w 8382000"/>
              <a:gd name="connsiteY78" fmla="*/ 7391400 h 7524750"/>
              <a:gd name="connsiteX79" fmla="*/ 171450 w 8382000"/>
              <a:gd name="connsiteY79" fmla="*/ 7239000 h 7524750"/>
              <a:gd name="connsiteX80" fmla="*/ 95250 w 8382000"/>
              <a:gd name="connsiteY80" fmla="*/ 6515100 h 7524750"/>
              <a:gd name="connsiteX81" fmla="*/ 114300 w 8382000"/>
              <a:gd name="connsiteY81" fmla="*/ 5791200 h 7524750"/>
              <a:gd name="connsiteX82" fmla="*/ 133350 w 8382000"/>
              <a:gd name="connsiteY82" fmla="*/ 5676900 h 7524750"/>
              <a:gd name="connsiteX83" fmla="*/ 152400 w 8382000"/>
              <a:gd name="connsiteY83" fmla="*/ 5257800 h 7524750"/>
              <a:gd name="connsiteX84" fmla="*/ 114300 w 8382000"/>
              <a:gd name="connsiteY84" fmla="*/ 4991100 h 7524750"/>
              <a:gd name="connsiteX85" fmla="*/ 95250 w 8382000"/>
              <a:gd name="connsiteY85" fmla="*/ 4781550 h 7524750"/>
              <a:gd name="connsiteX86" fmla="*/ 57150 w 8382000"/>
              <a:gd name="connsiteY86" fmla="*/ 4705350 h 7524750"/>
              <a:gd name="connsiteX87" fmla="*/ 0 w 8382000"/>
              <a:gd name="connsiteY87" fmla="*/ 4629150 h 7524750"/>
              <a:gd name="connsiteX88" fmla="*/ 209550 w 8382000"/>
              <a:gd name="connsiteY88" fmla="*/ 4762500 h 7524750"/>
              <a:gd name="connsiteX89" fmla="*/ 133350 w 8382000"/>
              <a:gd name="connsiteY89" fmla="*/ 4857750 h 7524750"/>
              <a:gd name="connsiteX0" fmla="*/ 95250 w 8382000"/>
              <a:gd name="connsiteY0" fmla="*/ 5181600 h 7524750"/>
              <a:gd name="connsiteX1" fmla="*/ 95250 w 8382000"/>
              <a:gd name="connsiteY1" fmla="*/ 5181600 h 7524750"/>
              <a:gd name="connsiteX2" fmla="*/ 133350 w 8382000"/>
              <a:gd name="connsiteY2" fmla="*/ 4533900 h 7524750"/>
              <a:gd name="connsiteX3" fmla="*/ 152400 w 8382000"/>
              <a:gd name="connsiteY3" fmla="*/ 4476750 h 7524750"/>
              <a:gd name="connsiteX4" fmla="*/ 190500 w 8382000"/>
              <a:gd name="connsiteY4" fmla="*/ 4248150 h 7524750"/>
              <a:gd name="connsiteX5" fmla="*/ 209550 w 8382000"/>
              <a:gd name="connsiteY5" fmla="*/ 3028950 h 7524750"/>
              <a:gd name="connsiteX6" fmla="*/ 247650 w 8382000"/>
              <a:gd name="connsiteY6" fmla="*/ 2476500 h 7524750"/>
              <a:gd name="connsiteX7" fmla="*/ 285750 w 8382000"/>
              <a:gd name="connsiteY7" fmla="*/ 2362200 h 7524750"/>
              <a:gd name="connsiteX8" fmla="*/ 304800 w 8382000"/>
              <a:gd name="connsiteY8" fmla="*/ 2228850 h 7524750"/>
              <a:gd name="connsiteX9" fmla="*/ 342900 w 8382000"/>
              <a:gd name="connsiteY9" fmla="*/ 2019300 h 7524750"/>
              <a:gd name="connsiteX10" fmla="*/ 361950 w 8382000"/>
              <a:gd name="connsiteY10" fmla="*/ 1885950 h 7524750"/>
              <a:gd name="connsiteX11" fmla="*/ 419100 w 8382000"/>
              <a:gd name="connsiteY11" fmla="*/ 1752600 h 7524750"/>
              <a:gd name="connsiteX12" fmla="*/ 438150 w 8382000"/>
              <a:gd name="connsiteY12" fmla="*/ 1695450 h 7524750"/>
              <a:gd name="connsiteX13" fmla="*/ 476250 w 8382000"/>
              <a:gd name="connsiteY13" fmla="*/ 1562100 h 7524750"/>
              <a:gd name="connsiteX14" fmla="*/ 590550 w 8382000"/>
              <a:gd name="connsiteY14" fmla="*/ 1466850 h 7524750"/>
              <a:gd name="connsiteX15" fmla="*/ 685800 w 8382000"/>
              <a:gd name="connsiteY15" fmla="*/ 1390650 h 7524750"/>
              <a:gd name="connsiteX16" fmla="*/ 723900 w 8382000"/>
              <a:gd name="connsiteY16" fmla="*/ 1333500 h 7524750"/>
              <a:gd name="connsiteX17" fmla="*/ 762000 w 8382000"/>
              <a:gd name="connsiteY17" fmla="*/ 1219200 h 7524750"/>
              <a:gd name="connsiteX18" fmla="*/ 819150 w 8382000"/>
              <a:gd name="connsiteY18" fmla="*/ 1162050 h 7524750"/>
              <a:gd name="connsiteX19" fmla="*/ 895350 w 8382000"/>
              <a:gd name="connsiteY19" fmla="*/ 1066800 h 7524750"/>
              <a:gd name="connsiteX20" fmla="*/ 1009650 w 8382000"/>
              <a:gd name="connsiteY20" fmla="*/ 876300 h 7524750"/>
              <a:gd name="connsiteX21" fmla="*/ 1047750 w 8382000"/>
              <a:gd name="connsiteY21" fmla="*/ 819150 h 7524750"/>
              <a:gd name="connsiteX22" fmla="*/ 1143000 w 8382000"/>
              <a:gd name="connsiteY22" fmla="*/ 800100 h 7524750"/>
              <a:gd name="connsiteX23" fmla="*/ 1276350 w 8382000"/>
              <a:gd name="connsiteY23" fmla="*/ 704850 h 7524750"/>
              <a:gd name="connsiteX24" fmla="*/ 1390650 w 8382000"/>
              <a:gd name="connsiteY24" fmla="*/ 609600 h 7524750"/>
              <a:gd name="connsiteX25" fmla="*/ 1562100 w 8382000"/>
              <a:gd name="connsiteY25" fmla="*/ 495300 h 7524750"/>
              <a:gd name="connsiteX26" fmla="*/ 1638300 w 8382000"/>
              <a:gd name="connsiteY26" fmla="*/ 438150 h 7524750"/>
              <a:gd name="connsiteX27" fmla="*/ 1695450 w 8382000"/>
              <a:gd name="connsiteY27" fmla="*/ 400050 h 7524750"/>
              <a:gd name="connsiteX28" fmla="*/ 1847850 w 8382000"/>
              <a:gd name="connsiteY28" fmla="*/ 361950 h 7524750"/>
              <a:gd name="connsiteX29" fmla="*/ 1905000 w 8382000"/>
              <a:gd name="connsiteY29" fmla="*/ 342900 h 7524750"/>
              <a:gd name="connsiteX30" fmla="*/ 1981200 w 8382000"/>
              <a:gd name="connsiteY30" fmla="*/ 323850 h 7524750"/>
              <a:gd name="connsiteX31" fmla="*/ 2095500 w 8382000"/>
              <a:gd name="connsiteY31" fmla="*/ 285750 h 7524750"/>
              <a:gd name="connsiteX32" fmla="*/ 2476500 w 8382000"/>
              <a:gd name="connsiteY32" fmla="*/ 266700 h 7524750"/>
              <a:gd name="connsiteX33" fmla="*/ 2933700 w 8382000"/>
              <a:gd name="connsiteY33" fmla="*/ 190500 h 7524750"/>
              <a:gd name="connsiteX34" fmla="*/ 3371850 w 8382000"/>
              <a:gd name="connsiteY34" fmla="*/ 152400 h 7524750"/>
              <a:gd name="connsiteX35" fmla="*/ 3733800 w 8382000"/>
              <a:gd name="connsiteY35" fmla="*/ 114300 h 7524750"/>
              <a:gd name="connsiteX36" fmla="*/ 3790950 w 8382000"/>
              <a:gd name="connsiteY36" fmla="*/ 95250 h 7524750"/>
              <a:gd name="connsiteX37" fmla="*/ 4895850 w 8382000"/>
              <a:gd name="connsiteY37" fmla="*/ 57150 h 7524750"/>
              <a:gd name="connsiteX38" fmla="*/ 5619750 w 8382000"/>
              <a:gd name="connsiteY38" fmla="*/ 0 h 7524750"/>
              <a:gd name="connsiteX39" fmla="*/ 8039100 w 8382000"/>
              <a:gd name="connsiteY39" fmla="*/ 19050 h 7524750"/>
              <a:gd name="connsiteX40" fmla="*/ 8210550 w 8382000"/>
              <a:gd name="connsiteY40" fmla="*/ 57150 h 7524750"/>
              <a:gd name="connsiteX41" fmla="*/ 8267700 w 8382000"/>
              <a:gd name="connsiteY41" fmla="*/ 114300 h 7524750"/>
              <a:gd name="connsiteX42" fmla="*/ 8343900 w 8382000"/>
              <a:gd name="connsiteY42" fmla="*/ 228600 h 7524750"/>
              <a:gd name="connsiteX43" fmla="*/ 8343900 w 8382000"/>
              <a:gd name="connsiteY43" fmla="*/ 876300 h 7524750"/>
              <a:gd name="connsiteX44" fmla="*/ 8324850 w 8382000"/>
              <a:gd name="connsiteY44" fmla="*/ 1143000 h 7524750"/>
              <a:gd name="connsiteX45" fmla="*/ 8324850 w 8382000"/>
              <a:gd name="connsiteY45" fmla="*/ 3981450 h 7524750"/>
              <a:gd name="connsiteX46" fmla="*/ 8382000 w 8382000"/>
              <a:gd name="connsiteY46" fmla="*/ 4953000 h 7524750"/>
              <a:gd name="connsiteX47" fmla="*/ 8362950 w 8382000"/>
              <a:gd name="connsiteY47" fmla="*/ 5467350 h 7524750"/>
              <a:gd name="connsiteX48" fmla="*/ 8324850 w 8382000"/>
              <a:gd name="connsiteY48" fmla="*/ 5715000 h 7524750"/>
              <a:gd name="connsiteX49" fmla="*/ 8305800 w 8382000"/>
              <a:gd name="connsiteY49" fmla="*/ 5791200 h 7524750"/>
              <a:gd name="connsiteX50" fmla="*/ 8286750 w 8382000"/>
              <a:gd name="connsiteY50" fmla="*/ 5943600 h 7524750"/>
              <a:gd name="connsiteX51" fmla="*/ 8267700 w 8382000"/>
              <a:gd name="connsiteY51" fmla="*/ 6057900 h 7524750"/>
              <a:gd name="connsiteX52" fmla="*/ 8191500 w 8382000"/>
              <a:gd name="connsiteY52" fmla="*/ 6153150 h 7524750"/>
              <a:gd name="connsiteX53" fmla="*/ 8134350 w 8382000"/>
              <a:gd name="connsiteY53" fmla="*/ 6343650 h 7524750"/>
              <a:gd name="connsiteX54" fmla="*/ 7943850 w 8382000"/>
              <a:gd name="connsiteY54" fmla="*/ 6629400 h 7524750"/>
              <a:gd name="connsiteX55" fmla="*/ 7848600 w 8382000"/>
              <a:gd name="connsiteY55" fmla="*/ 6724650 h 7524750"/>
              <a:gd name="connsiteX56" fmla="*/ 7753350 w 8382000"/>
              <a:gd name="connsiteY56" fmla="*/ 6877050 h 7524750"/>
              <a:gd name="connsiteX57" fmla="*/ 7715250 w 8382000"/>
              <a:gd name="connsiteY57" fmla="*/ 6972300 h 7524750"/>
              <a:gd name="connsiteX58" fmla="*/ 7620000 w 8382000"/>
              <a:gd name="connsiteY58" fmla="*/ 7010400 h 7524750"/>
              <a:gd name="connsiteX59" fmla="*/ 7543800 w 8382000"/>
              <a:gd name="connsiteY59" fmla="*/ 7086600 h 7524750"/>
              <a:gd name="connsiteX60" fmla="*/ 7410450 w 8382000"/>
              <a:gd name="connsiteY60" fmla="*/ 7162800 h 7524750"/>
              <a:gd name="connsiteX61" fmla="*/ 7334250 w 8382000"/>
              <a:gd name="connsiteY61" fmla="*/ 7258050 h 7524750"/>
              <a:gd name="connsiteX62" fmla="*/ 7239000 w 8382000"/>
              <a:gd name="connsiteY62" fmla="*/ 7277100 h 7524750"/>
              <a:gd name="connsiteX63" fmla="*/ 6781800 w 8382000"/>
              <a:gd name="connsiteY63" fmla="*/ 7315200 h 7524750"/>
              <a:gd name="connsiteX64" fmla="*/ 6534150 w 8382000"/>
              <a:gd name="connsiteY64" fmla="*/ 7372350 h 7524750"/>
              <a:gd name="connsiteX65" fmla="*/ 6172200 w 8382000"/>
              <a:gd name="connsiteY65" fmla="*/ 7410450 h 7524750"/>
              <a:gd name="connsiteX66" fmla="*/ 6038850 w 8382000"/>
              <a:gd name="connsiteY66" fmla="*/ 7429500 h 7524750"/>
              <a:gd name="connsiteX67" fmla="*/ 5715000 w 8382000"/>
              <a:gd name="connsiteY67" fmla="*/ 7448550 h 7524750"/>
              <a:gd name="connsiteX68" fmla="*/ 2228850 w 8382000"/>
              <a:gd name="connsiteY68" fmla="*/ 7448550 h 7524750"/>
              <a:gd name="connsiteX69" fmla="*/ 1981200 w 8382000"/>
              <a:gd name="connsiteY69" fmla="*/ 7467600 h 7524750"/>
              <a:gd name="connsiteX70" fmla="*/ 1504950 w 8382000"/>
              <a:gd name="connsiteY70" fmla="*/ 7486650 h 7524750"/>
              <a:gd name="connsiteX71" fmla="*/ 1428750 w 8382000"/>
              <a:gd name="connsiteY71" fmla="*/ 7505700 h 7524750"/>
              <a:gd name="connsiteX72" fmla="*/ 685800 w 8382000"/>
              <a:gd name="connsiteY72" fmla="*/ 7524750 h 7524750"/>
              <a:gd name="connsiteX73" fmla="*/ 552450 w 8382000"/>
              <a:gd name="connsiteY73" fmla="*/ 7505700 h 7524750"/>
              <a:gd name="connsiteX74" fmla="*/ 495300 w 8382000"/>
              <a:gd name="connsiteY74" fmla="*/ 7486650 h 7524750"/>
              <a:gd name="connsiteX75" fmla="*/ 419100 w 8382000"/>
              <a:gd name="connsiteY75" fmla="*/ 7467600 h 7524750"/>
              <a:gd name="connsiteX76" fmla="*/ 361950 w 8382000"/>
              <a:gd name="connsiteY76" fmla="*/ 7429500 h 7524750"/>
              <a:gd name="connsiteX77" fmla="*/ 285750 w 8382000"/>
              <a:gd name="connsiteY77" fmla="*/ 7391400 h 7524750"/>
              <a:gd name="connsiteX78" fmla="*/ 171450 w 8382000"/>
              <a:gd name="connsiteY78" fmla="*/ 7239000 h 7524750"/>
              <a:gd name="connsiteX79" fmla="*/ 95250 w 8382000"/>
              <a:gd name="connsiteY79" fmla="*/ 6515100 h 7524750"/>
              <a:gd name="connsiteX80" fmla="*/ 114300 w 8382000"/>
              <a:gd name="connsiteY80" fmla="*/ 5791200 h 7524750"/>
              <a:gd name="connsiteX81" fmla="*/ 133350 w 8382000"/>
              <a:gd name="connsiteY81" fmla="*/ 5676900 h 7524750"/>
              <a:gd name="connsiteX82" fmla="*/ 152400 w 8382000"/>
              <a:gd name="connsiteY82" fmla="*/ 5257800 h 7524750"/>
              <a:gd name="connsiteX83" fmla="*/ 114300 w 8382000"/>
              <a:gd name="connsiteY83" fmla="*/ 4991100 h 7524750"/>
              <a:gd name="connsiteX84" fmla="*/ 95250 w 8382000"/>
              <a:gd name="connsiteY84" fmla="*/ 4781550 h 7524750"/>
              <a:gd name="connsiteX85" fmla="*/ 57150 w 8382000"/>
              <a:gd name="connsiteY85" fmla="*/ 4705350 h 7524750"/>
              <a:gd name="connsiteX86" fmla="*/ 0 w 8382000"/>
              <a:gd name="connsiteY86" fmla="*/ 4629150 h 7524750"/>
              <a:gd name="connsiteX87" fmla="*/ 209550 w 8382000"/>
              <a:gd name="connsiteY87" fmla="*/ 4762500 h 7524750"/>
              <a:gd name="connsiteX88" fmla="*/ 133350 w 8382000"/>
              <a:gd name="connsiteY88" fmla="*/ 4857750 h 7524750"/>
              <a:gd name="connsiteX0" fmla="*/ 95250 w 8382000"/>
              <a:gd name="connsiteY0" fmla="*/ 5181600 h 7524750"/>
              <a:gd name="connsiteX1" fmla="*/ 95250 w 8382000"/>
              <a:gd name="connsiteY1" fmla="*/ 5181600 h 7524750"/>
              <a:gd name="connsiteX2" fmla="*/ 133350 w 8382000"/>
              <a:gd name="connsiteY2" fmla="*/ 4533900 h 7524750"/>
              <a:gd name="connsiteX3" fmla="*/ 152400 w 8382000"/>
              <a:gd name="connsiteY3" fmla="*/ 4476750 h 7524750"/>
              <a:gd name="connsiteX4" fmla="*/ 190500 w 8382000"/>
              <a:gd name="connsiteY4" fmla="*/ 4248150 h 7524750"/>
              <a:gd name="connsiteX5" fmla="*/ 209550 w 8382000"/>
              <a:gd name="connsiteY5" fmla="*/ 3028950 h 7524750"/>
              <a:gd name="connsiteX6" fmla="*/ 247650 w 8382000"/>
              <a:gd name="connsiteY6" fmla="*/ 2476500 h 7524750"/>
              <a:gd name="connsiteX7" fmla="*/ 285750 w 8382000"/>
              <a:gd name="connsiteY7" fmla="*/ 2362200 h 7524750"/>
              <a:gd name="connsiteX8" fmla="*/ 304800 w 8382000"/>
              <a:gd name="connsiteY8" fmla="*/ 2228850 h 7524750"/>
              <a:gd name="connsiteX9" fmla="*/ 342900 w 8382000"/>
              <a:gd name="connsiteY9" fmla="*/ 2019300 h 7524750"/>
              <a:gd name="connsiteX10" fmla="*/ 361950 w 8382000"/>
              <a:gd name="connsiteY10" fmla="*/ 1885950 h 7524750"/>
              <a:gd name="connsiteX11" fmla="*/ 419100 w 8382000"/>
              <a:gd name="connsiteY11" fmla="*/ 1752600 h 7524750"/>
              <a:gd name="connsiteX12" fmla="*/ 438150 w 8382000"/>
              <a:gd name="connsiteY12" fmla="*/ 1695450 h 7524750"/>
              <a:gd name="connsiteX13" fmla="*/ 476250 w 8382000"/>
              <a:gd name="connsiteY13" fmla="*/ 1562100 h 7524750"/>
              <a:gd name="connsiteX14" fmla="*/ 590550 w 8382000"/>
              <a:gd name="connsiteY14" fmla="*/ 1466850 h 7524750"/>
              <a:gd name="connsiteX15" fmla="*/ 685800 w 8382000"/>
              <a:gd name="connsiteY15" fmla="*/ 1390650 h 7524750"/>
              <a:gd name="connsiteX16" fmla="*/ 723900 w 8382000"/>
              <a:gd name="connsiteY16" fmla="*/ 1333500 h 7524750"/>
              <a:gd name="connsiteX17" fmla="*/ 762000 w 8382000"/>
              <a:gd name="connsiteY17" fmla="*/ 1219200 h 7524750"/>
              <a:gd name="connsiteX18" fmla="*/ 819150 w 8382000"/>
              <a:gd name="connsiteY18" fmla="*/ 1162050 h 7524750"/>
              <a:gd name="connsiteX19" fmla="*/ 895350 w 8382000"/>
              <a:gd name="connsiteY19" fmla="*/ 1066800 h 7524750"/>
              <a:gd name="connsiteX20" fmla="*/ 1009650 w 8382000"/>
              <a:gd name="connsiteY20" fmla="*/ 876300 h 7524750"/>
              <a:gd name="connsiteX21" fmla="*/ 1047750 w 8382000"/>
              <a:gd name="connsiteY21" fmla="*/ 819150 h 7524750"/>
              <a:gd name="connsiteX22" fmla="*/ 1143000 w 8382000"/>
              <a:gd name="connsiteY22" fmla="*/ 800100 h 7524750"/>
              <a:gd name="connsiteX23" fmla="*/ 1276350 w 8382000"/>
              <a:gd name="connsiteY23" fmla="*/ 704850 h 7524750"/>
              <a:gd name="connsiteX24" fmla="*/ 1390650 w 8382000"/>
              <a:gd name="connsiteY24" fmla="*/ 609600 h 7524750"/>
              <a:gd name="connsiteX25" fmla="*/ 1562100 w 8382000"/>
              <a:gd name="connsiteY25" fmla="*/ 495300 h 7524750"/>
              <a:gd name="connsiteX26" fmla="*/ 1638300 w 8382000"/>
              <a:gd name="connsiteY26" fmla="*/ 438150 h 7524750"/>
              <a:gd name="connsiteX27" fmla="*/ 1695450 w 8382000"/>
              <a:gd name="connsiteY27" fmla="*/ 400050 h 7524750"/>
              <a:gd name="connsiteX28" fmla="*/ 1847850 w 8382000"/>
              <a:gd name="connsiteY28" fmla="*/ 361950 h 7524750"/>
              <a:gd name="connsiteX29" fmla="*/ 1905000 w 8382000"/>
              <a:gd name="connsiteY29" fmla="*/ 342900 h 7524750"/>
              <a:gd name="connsiteX30" fmla="*/ 1981200 w 8382000"/>
              <a:gd name="connsiteY30" fmla="*/ 323850 h 7524750"/>
              <a:gd name="connsiteX31" fmla="*/ 2095500 w 8382000"/>
              <a:gd name="connsiteY31" fmla="*/ 285750 h 7524750"/>
              <a:gd name="connsiteX32" fmla="*/ 2476500 w 8382000"/>
              <a:gd name="connsiteY32" fmla="*/ 266700 h 7524750"/>
              <a:gd name="connsiteX33" fmla="*/ 2933700 w 8382000"/>
              <a:gd name="connsiteY33" fmla="*/ 190500 h 7524750"/>
              <a:gd name="connsiteX34" fmla="*/ 3371850 w 8382000"/>
              <a:gd name="connsiteY34" fmla="*/ 152400 h 7524750"/>
              <a:gd name="connsiteX35" fmla="*/ 3733800 w 8382000"/>
              <a:gd name="connsiteY35" fmla="*/ 114300 h 7524750"/>
              <a:gd name="connsiteX36" fmla="*/ 3790950 w 8382000"/>
              <a:gd name="connsiteY36" fmla="*/ 95250 h 7524750"/>
              <a:gd name="connsiteX37" fmla="*/ 4895850 w 8382000"/>
              <a:gd name="connsiteY37" fmla="*/ 57150 h 7524750"/>
              <a:gd name="connsiteX38" fmla="*/ 5619750 w 8382000"/>
              <a:gd name="connsiteY38" fmla="*/ 0 h 7524750"/>
              <a:gd name="connsiteX39" fmla="*/ 8039100 w 8382000"/>
              <a:gd name="connsiteY39" fmla="*/ 19050 h 7524750"/>
              <a:gd name="connsiteX40" fmla="*/ 8210550 w 8382000"/>
              <a:gd name="connsiteY40" fmla="*/ 57150 h 7524750"/>
              <a:gd name="connsiteX41" fmla="*/ 8267700 w 8382000"/>
              <a:gd name="connsiteY41" fmla="*/ 114300 h 7524750"/>
              <a:gd name="connsiteX42" fmla="*/ 8343900 w 8382000"/>
              <a:gd name="connsiteY42" fmla="*/ 228600 h 7524750"/>
              <a:gd name="connsiteX43" fmla="*/ 8343900 w 8382000"/>
              <a:gd name="connsiteY43" fmla="*/ 876300 h 7524750"/>
              <a:gd name="connsiteX44" fmla="*/ 8324850 w 8382000"/>
              <a:gd name="connsiteY44" fmla="*/ 1143000 h 7524750"/>
              <a:gd name="connsiteX45" fmla="*/ 8324850 w 8382000"/>
              <a:gd name="connsiteY45" fmla="*/ 3981450 h 7524750"/>
              <a:gd name="connsiteX46" fmla="*/ 8382000 w 8382000"/>
              <a:gd name="connsiteY46" fmla="*/ 4953000 h 7524750"/>
              <a:gd name="connsiteX47" fmla="*/ 8362950 w 8382000"/>
              <a:gd name="connsiteY47" fmla="*/ 5467350 h 7524750"/>
              <a:gd name="connsiteX48" fmla="*/ 8324850 w 8382000"/>
              <a:gd name="connsiteY48" fmla="*/ 5715000 h 7524750"/>
              <a:gd name="connsiteX49" fmla="*/ 8305800 w 8382000"/>
              <a:gd name="connsiteY49" fmla="*/ 5791200 h 7524750"/>
              <a:gd name="connsiteX50" fmla="*/ 8286750 w 8382000"/>
              <a:gd name="connsiteY50" fmla="*/ 5943600 h 7524750"/>
              <a:gd name="connsiteX51" fmla="*/ 8267700 w 8382000"/>
              <a:gd name="connsiteY51" fmla="*/ 6057900 h 7524750"/>
              <a:gd name="connsiteX52" fmla="*/ 8191500 w 8382000"/>
              <a:gd name="connsiteY52" fmla="*/ 6153150 h 7524750"/>
              <a:gd name="connsiteX53" fmla="*/ 8134350 w 8382000"/>
              <a:gd name="connsiteY53" fmla="*/ 6343650 h 7524750"/>
              <a:gd name="connsiteX54" fmla="*/ 7943850 w 8382000"/>
              <a:gd name="connsiteY54" fmla="*/ 6629400 h 7524750"/>
              <a:gd name="connsiteX55" fmla="*/ 7848600 w 8382000"/>
              <a:gd name="connsiteY55" fmla="*/ 6724650 h 7524750"/>
              <a:gd name="connsiteX56" fmla="*/ 7753350 w 8382000"/>
              <a:gd name="connsiteY56" fmla="*/ 6877050 h 7524750"/>
              <a:gd name="connsiteX57" fmla="*/ 7715250 w 8382000"/>
              <a:gd name="connsiteY57" fmla="*/ 6972300 h 7524750"/>
              <a:gd name="connsiteX58" fmla="*/ 7620000 w 8382000"/>
              <a:gd name="connsiteY58" fmla="*/ 7010400 h 7524750"/>
              <a:gd name="connsiteX59" fmla="*/ 7543800 w 8382000"/>
              <a:gd name="connsiteY59" fmla="*/ 7086600 h 7524750"/>
              <a:gd name="connsiteX60" fmla="*/ 7410450 w 8382000"/>
              <a:gd name="connsiteY60" fmla="*/ 7162800 h 7524750"/>
              <a:gd name="connsiteX61" fmla="*/ 7334250 w 8382000"/>
              <a:gd name="connsiteY61" fmla="*/ 7258050 h 7524750"/>
              <a:gd name="connsiteX62" fmla="*/ 7239000 w 8382000"/>
              <a:gd name="connsiteY62" fmla="*/ 7277100 h 7524750"/>
              <a:gd name="connsiteX63" fmla="*/ 6781800 w 8382000"/>
              <a:gd name="connsiteY63" fmla="*/ 7315200 h 7524750"/>
              <a:gd name="connsiteX64" fmla="*/ 6534150 w 8382000"/>
              <a:gd name="connsiteY64" fmla="*/ 7372350 h 7524750"/>
              <a:gd name="connsiteX65" fmla="*/ 6172200 w 8382000"/>
              <a:gd name="connsiteY65" fmla="*/ 7410450 h 7524750"/>
              <a:gd name="connsiteX66" fmla="*/ 6038850 w 8382000"/>
              <a:gd name="connsiteY66" fmla="*/ 7429500 h 7524750"/>
              <a:gd name="connsiteX67" fmla="*/ 5715000 w 8382000"/>
              <a:gd name="connsiteY67" fmla="*/ 7448550 h 7524750"/>
              <a:gd name="connsiteX68" fmla="*/ 1981200 w 8382000"/>
              <a:gd name="connsiteY68" fmla="*/ 7467600 h 7524750"/>
              <a:gd name="connsiteX69" fmla="*/ 1504950 w 8382000"/>
              <a:gd name="connsiteY69" fmla="*/ 7486650 h 7524750"/>
              <a:gd name="connsiteX70" fmla="*/ 1428750 w 8382000"/>
              <a:gd name="connsiteY70" fmla="*/ 7505700 h 7524750"/>
              <a:gd name="connsiteX71" fmla="*/ 685800 w 8382000"/>
              <a:gd name="connsiteY71" fmla="*/ 7524750 h 7524750"/>
              <a:gd name="connsiteX72" fmla="*/ 552450 w 8382000"/>
              <a:gd name="connsiteY72" fmla="*/ 7505700 h 7524750"/>
              <a:gd name="connsiteX73" fmla="*/ 495300 w 8382000"/>
              <a:gd name="connsiteY73" fmla="*/ 7486650 h 7524750"/>
              <a:gd name="connsiteX74" fmla="*/ 419100 w 8382000"/>
              <a:gd name="connsiteY74" fmla="*/ 7467600 h 7524750"/>
              <a:gd name="connsiteX75" fmla="*/ 361950 w 8382000"/>
              <a:gd name="connsiteY75" fmla="*/ 7429500 h 7524750"/>
              <a:gd name="connsiteX76" fmla="*/ 285750 w 8382000"/>
              <a:gd name="connsiteY76" fmla="*/ 7391400 h 7524750"/>
              <a:gd name="connsiteX77" fmla="*/ 171450 w 8382000"/>
              <a:gd name="connsiteY77" fmla="*/ 7239000 h 7524750"/>
              <a:gd name="connsiteX78" fmla="*/ 95250 w 8382000"/>
              <a:gd name="connsiteY78" fmla="*/ 6515100 h 7524750"/>
              <a:gd name="connsiteX79" fmla="*/ 114300 w 8382000"/>
              <a:gd name="connsiteY79" fmla="*/ 5791200 h 7524750"/>
              <a:gd name="connsiteX80" fmla="*/ 133350 w 8382000"/>
              <a:gd name="connsiteY80" fmla="*/ 5676900 h 7524750"/>
              <a:gd name="connsiteX81" fmla="*/ 152400 w 8382000"/>
              <a:gd name="connsiteY81" fmla="*/ 5257800 h 7524750"/>
              <a:gd name="connsiteX82" fmla="*/ 114300 w 8382000"/>
              <a:gd name="connsiteY82" fmla="*/ 4991100 h 7524750"/>
              <a:gd name="connsiteX83" fmla="*/ 95250 w 8382000"/>
              <a:gd name="connsiteY83" fmla="*/ 4781550 h 7524750"/>
              <a:gd name="connsiteX84" fmla="*/ 57150 w 8382000"/>
              <a:gd name="connsiteY84" fmla="*/ 4705350 h 7524750"/>
              <a:gd name="connsiteX85" fmla="*/ 0 w 8382000"/>
              <a:gd name="connsiteY85" fmla="*/ 4629150 h 7524750"/>
              <a:gd name="connsiteX86" fmla="*/ 209550 w 8382000"/>
              <a:gd name="connsiteY86" fmla="*/ 4762500 h 7524750"/>
              <a:gd name="connsiteX87" fmla="*/ 133350 w 8382000"/>
              <a:gd name="connsiteY87" fmla="*/ 4857750 h 7524750"/>
              <a:gd name="connsiteX0" fmla="*/ 95250 w 8382000"/>
              <a:gd name="connsiteY0" fmla="*/ 5181600 h 7524750"/>
              <a:gd name="connsiteX1" fmla="*/ 95250 w 8382000"/>
              <a:gd name="connsiteY1" fmla="*/ 5181600 h 7524750"/>
              <a:gd name="connsiteX2" fmla="*/ 133350 w 8382000"/>
              <a:gd name="connsiteY2" fmla="*/ 4533900 h 7524750"/>
              <a:gd name="connsiteX3" fmla="*/ 152400 w 8382000"/>
              <a:gd name="connsiteY3" fmla="*/ 4476750 h 7524750"/>
              <a:gd name="connsiteX4" fmla="*/ 190500 w 8382000"/>
              <a:gd name="connsiteY4" fmla="*/ 4248150 h 7524750"/>
              <a:gd name="connsiteX5" fmla="*/ 209550 w 8382000"/>
              <a:gd name="connsiteY5" fmla="*/ 3028950 h 7524750"/>
              <a:gd name="connsiteX6" fmla="*/ 247650 w 8382000"/>
              <a:gd name="connsiteY6" fmla="*/ 2476500 h 7524750"/>
              <a:gd name="connsiteX7" fmla="*/ 285750 w 8382000"/>
              <a:gd name="connsiteY7" fmla="*/ 2362200 h 7524750"/>
              <a:gd name="connsiteX8" fmla="*/ 304800 w 8382000"/>
              <a:gd name="connsiteY8" fmla="*/ 2228850 h 7524750"/>
              <a:gd name="connsiteX9" fmla="*/ 342900 w 8382000"/>
              <a:gd name="connsiteY9" fmla="*/ 2019300 h 7524750"/>
              <a:gd name="connsiteX10" fmla="*/ 361950 w 8382000"/>
              <a:gd name="connsiteY10" fmla="*/ 1885950 h 7524750"/>
              <a:gd name="connsiteX11" fmla="*/ 419100 w 8382000"/>
              <a:gd name="connsiteY11" fmla="*/ 1752600 h 7524750"/>
              <a:gd name="connsiteX12" fmla="*/ 438150 w 8382000"/>
              <a:gd name="connsiteY12" fmla="*/ 1695450 h 7524750"/>
              <a:gd name="connsiteX13" fmla="*/ 476250 w 8382000"/>
              <a:gd name="connsiteY13" fmla="*/ 1562100 h 7524750"/>
              <a:gd name="connsiteX14" fmla="*/ 590550 w 8382000"/>
              <a:gd name="connsiteY14" fmla="*/ 1466850 h 7524750"/>
              <a:gd name="connsiteX15" fmla="*/ 685800 w 8382000"/>
              <a:gd name="connsiteY15" fmla="*/ 1390650 h 7524750"/>
              <a:gd name="connsiteX16" fmla="*/ 723900 w 8382000"/>
              <a:gd name="connsiteY16" fmla="*/ 1333500 h 7524750"/>
              <a:gd name="connsiteX17" fmla="*/ 762000 w 8382000"/>
              <a:gd name="connsiteY17" fmla="*/ 1219200 h 7524750"/>
              <a:gd name="connsiteX18" fmla="*/ 819150 w 8382000"/>
              <a:gd name="connsiteY18" fmla="*/ 1162050 h 7524750"/>
              <a:gd name="connsiteX19" fmla="*/ 895350 w 8382000"/>
              <a:gd name="connsiteY19" fmla="*/ 1066800 h 7524750"/>
              <a:gd name="connsiteX20" fmla="*/ 1009650 w 8382000"/>
              <a:gd name="connsiteY20" fmla="*/ 876300 h 7524750"/>
              <a:gd name="connsiteX21" fmla="*/ 1047750 w 8382000"/>
              <a:gd name="connsiteY21" fmla="*/ 819150 h 7524750"/>
              <a:gd name="connsiteX22" fmla="*/ 1143000 w 8382000"/>
              <a:gd name="connsiteY22" fmla="*/ 800100 h 7524750"/>
              <a:gd name="connsiteX23" fmla="*/ 1276350 w 8382000"/>
              <a:gd name="connsiteY23" fmla="*/ 704850 h 7524750"/>
              <a:gd name="connsiteX24" fmla="*/ 1390650 w 8382000"/>
              <a:gd name="connsiteY24" fmla="*/ 609600 h 7524750"/>
              <a:gd name="connsiteX25" fmla="*/ 1562100 w 8382000"/>
              <a:gd name="connsiteY25" fmla="*/ 495300 h 7524750"/>
              <a:gd name="connsiteX26" fmla="*/ 1638300 w 8382000"/>
              <a:gd name="connsiteY26" fmla="*/ 438150 h 7524750"/>
              <a:gd name="connsiteX27" fmla="*/ 1695450 w 8382000"/>
              <a:gd name="connsiteY27" fmla="*/ 400050 h 7524750"/>
              <a:gd name="connsiteX28" fmla="*/ 1847850 w 8382000"/>
              <a:gd name="connsiteY28" fmla="*/ 361950 h 7524750"/>
              <a:gd name="connsiteX29" fmla="*/ 1905000 w 8382000"/>
              <a:gd name="connsiteY29" fmla="*/ 342900 h 7524750"/>
              <a:gd name="connsiteX30" fmla="*/ 1981200 w 8382000"/>
              <a:gd name="connsiteY30" fmla="*/ 323850 h 7524750"/>
              <a:gd name="connsiteX31" fmla="*/ 2095500 w 8382000"/>
              <a:gd name="connsiteY31" fmla="*/ 285750 h 7524750"/>
              <a:gd name="connsiteX32" fmla="*/ 2476500 w 8382000"/>
              <a:gd name="connsiteY32" fmla="*/ 266700 h 7524750"/>
              <a:gd name="connsiteX33" fmla="*/ 2933700 w 8382000"/>
              <a:gd name="connsiteY33" fmla="*/ 190500 h 7524750"/>
              <a:gd name="connsiteX34" fmla="*/ 3371850 w 8382000"/>
              <a:gd name="connsiteY34" fmla="*/ 152400 h 7524750"/>
              <a:gd name="connsiteX35" fmla="*/ 3733800 w 8382000"/>
              <a:gd name="connsiteY35" fmla="*/ 114300 h 7524750"/>
              <a:gd name="connsiteX36" fmla="*/ 3790950 w 8382000"/>
              <a:gd name="connsiteY36" fmla="*/ 95250 h 7524750"/>
              <a:gd name="connsiteX37" fmla="*/ 4895850 w 8382000"/>
              <a:gd name="connsiteY37" fmla="*/ 57150 h 7524750"/>
              <a:gd name="connsiteX38" fmla="*/ 5619750 w 8382000"/>
              <a:gd name="connsiteY38" fmla="*/ 0 h 7524750"/>
              <a:gd name="connsiteX39" fmla="*/ 8039100 w 8382000"/>
              <a:gd name="connsiteY39" fmla="*/ 19050 h 7524750"/>
              <a:gd name="connsiteX40" fmla="*/ 8210550 w 8382000"/>
              <a:gd name="connsiteY40" fmla="*/ 57150 h 7524750"/>
              <a:gd name="connsiteX41" fmla="*/ 8267700 w 8382000"/>
              <a:gd name="connsiteY41" fmla="*/ 114300 h 7524750"/>
              <a:gd name="connsiteX42" fmla="*/ 8343900 w 8382000"/>
              <a:gd name="connsiteY42" fmla="*/ 228600 h 7524750"/>
              <a:gd name="connsiteX43" fmla="*/ 8343900 w 8382000"/>
              <a:gd name="connsiteY43" fmla="*/ 876300 h 7524750"/>
              <a:gd name="connsiteX44" fmla="*/ 8324850 w 8382000"/>
              <a:gd name="connsiteY44" fmla="*/ 1143000 h 7524750"/>
              <a:gd name="connsiteX45" fmla="*/ 8324850 w 8382000"/>
              <a:gd name="connsiteY45" fmla="*/ 3981450 h 7524750"/>
              <a:gd name="connsiteX46" fmla="*/ 8382000 w 8382000"/>
              <a:gd name="connsiteY46" fmla="*/ 4953000 h 7524750"/>
              <a:gd name="connsiteX47" fmla="*/ 8362950 w 8382000"/>
              <a:gd name="connsiteY47" fmla="*/ 5467350 h 7524750"/>
              <a:gd name="connsiteX48" fmla="*/ 8324850 w 8382000"/>
              <a:gd name="connsiteY48" fmla="*/ 5715000 h 7524750"/>
              <a:gd name="connsiteX49" fmla="*/ 8305800 w 8382000"/>
              <a:gd name="connsiteY49" fmla="*/ 5791200 h 7524750"/>
              <a:gd name="connsiteX50" fmla="*/ 8286750 w 8382000"/>
              <a:gd name="connsiteY50" fmla="*/ 5943600 h 7524750"/>
              <a:gd name="connsiteX51" fmla="*/ 8267700 w 8382000"/>
              <a:gd name="connsiteY51" fmla="*/ 6057900 h 7524750"/>
              <a:gd name="connsiteX52" fmla="*/ 8191500 w 8382000"/>
              <a:gd name="connsiteY52" fmla="*/ 6153150 h 7524750"/>
              <a:gd name="connsiteX53" fmla="*/ 8134350 w 8382000"/>
              <a:gd name="connsiteY53" fmla="*/ 6343650 h 7524750"/>
              <a:gd name="connsiteX54" fmla="*/ 7943850 w 8382000"/>
              <a:gd name="connsiteY54" fmla="*/ 6629400 h 7524750"/>
              <a:gd name="connsiteX55" fmla="*/ 7848600 w 8382000"/>
              <a:gd name="connsiteY55" fmla="*/ 6724650 h 7524750"/>
              <a:gd name="connsiteX56" fmla="*/ 7753350 w 8382000"/>
              <a:gd name="connsiteY56" fmla="*/ 6877050 h 7524750"/>
              <a:gd name="connsiteX57" fmla="*/ 7715250 w 8382000"/>
              <a:gd name="connsiteY57" fmla="*/ 6972300 h 7524750"/>
              <a:gd name="connsiteX58" fmla="*/ 7620000 w 8382000"/>
              <a:gd name="connsiteY58" fmla="*/ 7010400 h 7524750"/>
              <a:gd name="connsiteX59" fmla="*/ 7543800 w 8382000"/>
              <a:gd name="connsiteY59" fmla="*/ 7086600 h 7524750"/>
              <a:gd name="connsiteX60" fmla="*/ 7410450 w 8382000"/>
              <a:gd name="connsiteY60" fmla="*/ 7162800 h 7524750"/>
              <a:gd name="connsiteX61" fmla="*/ 7334250 w 8382000"/>
              <a:gd name="connsiteY61" fmla="*/ 7258050 h 7524750"/>
              <a:gd name="connsiteX62" fmla="*/ 7239000 w 8382000"/>
              <a:gd name="connsiteY62" fmla="*/ 7277100 h 7524750"/>
              <a:gd name="connsiteX63" fmla="*/ 6781800 w 8382000"/>
              <a:gd name="connsiteY63" fmla="*/ 7315200 h 7524750"/>
              <a:gd name="connsiteX64" fmla="*/ 6534150 w 8382000"/>
              <a:gd name="connsiteY64" fmla="*/ 7372350 h 7524750"/>
              <a:gd name="connsiteX65" fmla="*/ 6172200 w 8382000"/>
              <a:gd name="connsiteY65" fmla="*/ 7410450 h 7524750"/>
              <a:gd name="connsiteX66" fmla="*/ 6038850 w 8382000"/>
              <a:gd name="connsiteY66" fmla="*/ 7429500 h 7524750"/>
              <a:gd name="connsiteX67" fmla="*/ 5715000 w 8382000"/>
              <a:gd name="connsiteY67" fmla="*/ 7448550 h 7524750"/>
              <a:gd name="connsiteX68" fmla="*/ 1504950 w 8382000"/>
              <a:gd name="connsiteY68" fmla="*/ 7486650 h 7524750"/>
              <a:gd name="connsiteX69" fmla="*/ 1428750 w 8382000"/>
              <a:gd name="connsiteY69" fmla="*/ 7505700 h 7524750"/>
              <a:gd name="connsiteX70" fmla="*/ 685800 w 8382000"/>
              <a:gd name="connsiteY70" fmla="*/ 7524750 h 7524750"/>
              <a:gd name="connsiteX71" fmla="*/ 552450 w 8382000"/>
              <a:gd name="connsiteY71" fmla="*/ 7505700 h 7524750"/>
              <a:gd name="connsiteX72" fmla="*/ 495300 w 8382000"/>
              <a:gd name="connsiteY72" fmla="*/ 7486650 h 7524750"/>
              <a:gd name="connsiteX73" fmla="*/ 419100 w 8382000"/>
              <a:gd name="connsiteY73" fmla="*/ 7467600 h 7524750"/>
              <a:gd name="connsiteX74" fmla="*/ 361950 w 8382000"/>
              <a:gd name="connsiteY74" fmla="*/ 7429500 h 7524750"/>
              <a:gd name="connsiteX75" fmla="*/ 285750 w 8382000"/>
              <a:gd name="connsiteY75" fmla="*/ 7391400 h 7524750"/>
              <a:gd name="connsiteX76" fmla="*/ 171450 w 8382000"/>
              <a:gd name="connsiteY76" fmla="*/ 7239000 h 7524750"/>
              <a:gd name="connsiteX77" fmla="*/ 95250 w 8382000"/>
              <a:gd name="connsiteY77" fmla="*/ 6515100 h 7524750"/>
              <a:gd name="connsiteX78" fmla="*/ 114300 w 8382000"/>
              <a:gd name="connsiteY78" fmla="*/ 5791200 h 7524750"/>
              <a:gd name="connsiteX79" fmla="*/ 133350 w 8382000"/>
              <a:gd name="connsiteY79" fmla="*/ 5676900 h 7524750"/>
              <a:gd name="connsiteX80" fmla="*/ 152400 w 8382000"/>
              <a:gd name="connsiteY80" fmla="*/ 5257800 h 7524750"/>
              <a:gd name="connsiteX81" fmla="*/ 114300 w 8382000"/>
              <a:gd name="connsiteY81" fmla="*/ 4991100 h 7524750"/>
              <a:gd name="connsiteX82" fmla="*/ 95250 w 8382000"/>
              <a:gd name="connsiteY82" fmla="*/ 4781550 h 7524750"/>
              <a:gd name="connsiteX83" fmla="*/ 57150 w 8382000"/>
              <a:gd name="connsiteY83" fmla="*/ 4705350 h 7524750"/>
              <a:gd name="connsiteX84" fmla="*/ 0 w 8382000"/>
              <a:gd name="connsiteY84" fmla="*/ 4629150 h 7524750"/>
              <a:gd name="connsiteX85" fmla="*/ 209550 w 8382000"/>
              <a:gd name="connsiteY85" fmla="*/ 4762500 h 7524750"/>
              <a:gd name="connsiteX86" fmla="*/ 133350 w 8382000"/>
              <a:gd name="connsiteY86" fmla="*/ 4857750 h 7524750"/>
              <a:gd name="connsiteX0" fmla="*/ 95250 w 8382000"/>
              <a:gd name="connsiteY0" fmla="*/ 5181600 h 7600950"/>
              <a:gd name="connsiteX1" fmla="*/ 95250 w 8382000"/>
              <a:gd name="connsiteY1" fmla="*/ 5181600 h 7600950"/>
              <a:gd name="connsiteX2" fmla="*/ 133350 w 8382000"/>
              <a:gd name="connsiteY2" fmla="*/ 4533900 h 7600950"/>
              <a:gd name="connsiteX3" fmla="*/ 152400 w 8382000"/>
              <a:gd name="connsiteY3" fmla="*/ 4476750 h 7600950"/>
              <a:gd name="connsiteX4" fmla="*/ 190500 w 8382000"/>
              <a:gd name="connsiteY4" fmla="*/ 4248150 h 7600950"/>
              <a:gd name="connsiteX5" fmla="*/ 209550 w 8382000"/>
              <a:gd name="connsiteY5" fmla="*/ 3028950 h 7600950"/>
              <a:gd name="connsiteX6" fmla="*/ 247650 w 8382000"/>
              <a:gd name="connsiteY6" fmla="*/ 2476500 h 7600950"/>
              <a:gd name="connsiteX7" fmla="*/ 285750 w 8382000"/>
              <a:gd name="connsiteY7" fmla="*/ 2362200 h 7600950"/>
              <a:gd name="connsiteX8" fmla="*/ 304800 w 8382000"/>
              <a:gd name="connsiteY8" fmla="*/ 2228850 h 7600950"/>
              <a:gd name="connsiteX9" fmla="*/ 342900 w 8382000"/>
              <a:gd name="connsiteY9" fmla="*/ 2019300 h 7600950"/>
              <a:gd name="connsiteX10" fmla="*/ 361950 w 8382000"/>
              <a:gd name="connsiteY10" fmla="*/ 1885950 h 7600950"/>
              <a:gd name="connsiteX11" fmla="*/ 419100 w 8382000"/>
              <a:gd name="connsiteY11" fmla="*/ 1752600 h 7600950"/>
              <a:gd name="connsiteX12" fmla="*/ 438150 w 8382000"/>
              <a:gd name="connsiteY12" fmla="*/ 1695450 h 7600950"/>
              <a:gd name="connsiteX13" fmla="*/ 476250 w 8382000"/>
              <a:gd name="connsiteY13" fmla="*/ 1562100 h 7600950"/>
              <a:gd name="connsiteX14" fmla="*/ 590550 w 8382000"/>
              <a:gd name="connsiteY14" fmla="*/ 1466850 h 7600950"/>
              <a:gd name="connsiteX15" fmla="*/ 685800 w 8382000"/>
              <a:gd name="connsiteY15" fmla="*/ 1390650 h 7600950"/>
              <a:gd name="connsiteX16" fmla="*/ 723900 w 8382000"/>
              <a:gd name="connsiteY16" fmla="*/ 1333500 h 7600950"/>
              <a:gd name="connsiteX17" fmla="*/ 762000 w 8382000"/>
              <a:gd name="connsiteY17" fmla="*/ 1219200 h 7600950"/>
              <a:gd name="connsiteX18" fmla="*/ 819150 w 8382000"/>
              <a:gd name="connsiteY18" fmla="*/ 1162050 h 7600950"/>
              <a:gd name="connsiteX19" fmla="*/ 895350 w 8382000"/>
              <a:gd name="connsiteY19" fmla="*/ 1066800 h 7600950"/>
              <a:gd name="connsiteX20" fmla="*/ 1009650 w 8382000"/>
              <a:gd name="connsiteY20" fmla="*/ 876300 h 7600950"/>
              <a:gd name="connsiteX21" fmla="*/ 1047750 w 8382000"/>
              <a:gd name="connsiteY21" fmla="*/ 819150 h 7600950"/>
              <a:gd name="connsiteX22" fmla="*/ 1143000 w 8382000"/>
              <a:gd name="connsiteY22" fmla="*/ 800100 h 7600950"/>
              <a:gd name="connsiteX23" fmla="*/ 1276350 w 8382000"/>
              <a:gd name="connsiteY23" fmla="*/ 704850 h 7600950"/>
              <a:gd name="connsiteX24" fmla="*/ 1390650 w 8382000"/>
              <a:gd name="connsiteY24" fmla="*/ 609600 h 7600950"/>
              <a:gd name="connsiteX25" fmla="*/ 1562100 w 8382000"/>
              <a:gd name="connsiteY25" fmla="*/ 495300 h 7600950"/>
              <a:gd name="connsiteX26" fmla="*/ 1638300 w 8382000"/>
              <a:gd name="connsiteY26" fmla="*/ 438150 h 7600950"/>
              <a:gd name="connsiteX27" fmla="*/ 1695450 w 8382000"/>
              <a:gd name="connsiteY27" fmla="*/ 400050 h 7600950"/>
              <a:gd name="connsiteX28" fmla="*/ 1847850 w 8382000"/>
              <a:gd name="connsiteY28" fmla="*/ 361950 h 7600950"/>
              <a:gd name="connsiteX29" fmla="*/ 1905000 w 8382000"/>
              <a:gd name="connsiteY29" fmla="*/ 342900 h 7600950"/>
              <a:gd name="connsiteX30" fmla="*/ 1981200 w 8382000"/>
              <a:gd name="connsiteY30" fmla="*/ 323850 h 7600950"/>
              <a:gd name="connsiteX31" fmla="*/ 2095500 w 8382000"/>
              <a:gd name="connsiteY31" fmla="*/ 285750 h 7600950"/>
              <a:gd name="connsiteX32" fmla="*/ 2476500 w 8382000"/>
              <a:gd name="connsiteY32" fmla="*/ 266700 h 7600950"/>
              <a:gd name="connsiteX33" fmla="*/ 2933700 w 8382000"/>
              <a:gd name="connsiteY33" fmla="*/ 190500 h 7600950"/>
              <a:gd name="connsiteX34" fmla="*/ 3371850 w 8382000"/>
              <a:gd name="connsiteY34" fmla="*/ 152400 h 7600950"/>
              <a:gd name="connsiteX35" fmla="*/ 3733800 w 8382000"/>
              <a:gd name="connsiteY35" fmla="*/ 114300 h 7600950"/>
              <a:gd name="connsiteX36" fmla="*/ 3790950 w 8382000"/>
              <a:gd name="connsiteY36" fmla="*/ 95250 h 7600950"/>
              <a:gd name="connsiteX37" fmla="*/ 4895850 w 8382000"/>
              <a:gd name="connsiteY37" fmla="*/ 57150 h 7600950"/>
              <a:gd name="connsiteX38" fmla="*/ 5619750 w 8382000"/>
              <a:gd name="connsiteY38" fmla="*/ 0 h 7600950"/>
              <a:gd name="connsiteX39" fmla="*/ 8039100 w 8382000"/>
              <a:gd name="connsiteY39" fmla="*/ 19050 h 7600950"/>
              <a:gd name="connsiteX40" fmla="*/ 8210550 w 8382000"/>
              <a:gd name="connsiteY40" fmla="*/ 57150 h 7600950"/>
              <a:gd name="connsiteX41" fmla="*/ 8267700 w 8382000"/>
              <a:gd name="connsiteY41" fmla="*/ 114300 h 7600950"/>
              <a:gd name="connsiteX42" fmla="*/ 8343900 w 8382000"/>
              <a:gd name="connsiteY42" fmla="*/ 228600 h 7600950"/>
              <a:gd name="connsiteX43" fmla="*/ 8343900 w 8382000"/>
              <a:gd name="connsiteY43" fmla="*/ 876300 h 7600950"/>
              <a:gd name="connsiteX44" fmla="*/ 8324850 w 8382000"/>
              <a:gd name="connsiteY44" fmla="*/ 1143000 h 7600950"/>
              <a:gd name="connsiteX45" fmla="*/ 8324850 w 8382000"/>
              <a:gd name="connsiteY45" fmla="*/ 3981450 h 7600950"/>
              <a:gd name="connsiteX46" fmla="*/ 8382000 w 8382000"/>
              <a:gd name="connsiteY46" fmla="*/ 4953000 h 7600950"/>
              <a:gd name="connsiteX47" fmla="*/ 8362950 w 8382000"/>
              <a:gd name="connsiteY47" fmla="*/ 5467350 h 7600950"/>
              <a:gd name="connsiteX48" fmla="*/ 8324850 w 8382000"/>
              <a:gd name="connsiteY48" fmla="*/ 5715000 h 7600950"/>
              <a:gd name="connsiteX49" fmla="*/ 8305800 w 8382000"/>
              <a:gd name="connsiteY49" fmla="*/ 5791200 h 7600950"/>
              <a:gd name="connsiteX50" fmla="*/ 8286750 w 8382000"/>
              <a:gd name="connsiteY50" fmla="*/ 5943600 h 7600950"/>
              <a:gd name="connsiteX51" fmla="*/ 8267700 w 8382000"/>
              <a:gd name="connsiteY51" fmla="*/ 6057900 h 7600950"/>
              <a:gd name="connsiteX52" fmla="*/ 8191500 w 8382000"/>
              <a:gd name="connsiteY52" fmla="*/ 6153150 h 7600950"/>
              <a:gd name="connsiteX53" fmla="*/ 8134350 w 8382000"/>
              <a:gd name="connsiteY53" fmla="*/ 6343650 h 7600950"/>
              <a:gd name="connsiteX54" fmla="*/ 7943850 w 8382000"/>
              <a:gd name="connsiteY54" fmla="*/ 6629400 h 7600950"/>
              <a:gd name="connsiteX55" fmla="*/ 7848600 w 8382000"/>
              <a:gd name="connsiteY55" fmla="*/ 6724650 h 7600950"/>
              <a:gd name="connsiteX56" fmla="*/ 7753350 w 8382000"/>
              <a:gd name="connsiteY56" fmla="*/ 6877050 h 7600950"/>
              <a:gd name="connsiteX57" fmla="*/ 7715250 w 8382000"/>
              <a:gd name="connsiteY57" fmla="*/ 6972300 h 7600950"/>
              <a:gd name="connsiteX58" fmla="*/ 7620000 w 8382000"/>
              <a:gd name="connsiteY58" fmla="*/ 7010400 h 7600950"/>
              <a:gd name="connsiteX59" fmla="*/ 7543800 w 8382000"/>
              <a:gd name="connsiteY59" fmla="*/ 7086600 h 7600950"/>
              <a:gd name="connsiteX60" fmla="*/ 7410450 w 8382000"/>
              <a:gd name="connsiteY60" fmla="*/ 7162800 h 7600950"/>
              <a:gd name="connsiteX61" fmla="*/ 7334250 w 8382000"/>
              <a:gd name="connsiteY61" fmla="*/ 7258050 h 7600950"/>
              <a:gd name="connsiteX62" fmla="*/ 7239000 w 8382000"/>
              <a:gd name="connsiteY62" fmla="*/ 7277100 h 7600950"/>
              <a:gd name="connsiteX63" fmla="*/ 6781800 w 8382000"/>
              <a:gd name="connsiteY63" fmla="*/ 7315200 h 7600950"/>
              <a:gd name="connsiteX64" fmla="*/ 6534150 w 8382000"/>
              <a:gd name="connsiteY64" fmla="*/ 7372350 h 7600950"/>
              <a:gd name="connsiteX65" fmla="*/ 6172200 w 8382000"/>
              <a:gd name="connsiteY65" fmla="*/ 7410450 h 7600950"/>
              <a:gd name="connsiteX66" fmla="*/ 6038850 w 8382000"/>
              <a:gd name="connsiteY66" fmla="*/ 7429500 h 7600950"/>
              <a:gd name="connsiteX67" fmla="*/ 5588000 w 8382000"/>
              <a:gd name="connsiteY67" fmla="*/ 7600950 h 7600950"/>
              <a:gd name="connsiteX68" fmla="*/ 1504950 w 8382000"/>
              <a:gd name="connsiteY68" fmla="*/ 7486650 h 7600950"/>
              <a:gd name="connsiteX69" fmla="*/ 1428750 w 8382000"/>
              <a:gd name="connsiteY69" fmla="*/ 7505700 h 7600950"/>
              <a:gd name="connsiteX70" fmla="*/ 685800 w 8382000"/>
              <a:gd name="connsiteY70" fmla="*/ 7524750 h 7600950"/>
              <a:gd name="connsiteX71" fmla="*/ 552450 w 8382000"/>
              <a:gd name="connsiteY71" fmla="*/ 7505700 h 7600950"/>
              <a:gd name="connsiteX72" fmla="*/ 495300 w 8382000"/>
              <a:gd name="connsiteY72" fmla="*/ 7486650 h 7600950"/>
              <a:gd name="connsiteX73" fmla="*/ 419100 w 8382000"/>
              <a:gd name="connsiteY73" fmla="*/ 7467600 h 7600950"/>
              <a:gd name="connsiteX74" fmla="*/ 361950 w 8382000"/>
              <a:gd name="connsiteY74" fmla="*/ 7429500 h 7600950"/>
              <a:gd name="connsiteX75" fmla="*/ 285750 w 8382000"/>
              <a:gd name="connsiteY75" fmla="*/ 7391400 h 7600950"/>
              <a:gd name="connsiteX76" fmla="*/ 171450 w 8382000"/>
              <a:gd name="connsiteY76" fmla="*/ 7239000 h 7600950"/>
              <a:gd name="connsiteX77" fmla="*/ 95250 w 8382000"/>
              <a:gd name="connsiteY77" fmla="*/ 6515100 h 7600950"/>
              <a:gd name="connsiteX78" fmla="*/ 114300 w 8382000"/>
              <a:gd name="connsiteY78" fmla="*/ 5791200 h 7600950"/>
              <a:gd name="connsiteX79" fmla="*/ 133350 w 8382000"/>
              <a:gd name="connsiteY79" fmla="*/ 5676900 h 7600950"/>
              <a:gd name="connsiteX80" fmla="*/ 152400 w 8382000"/>
              <a:gd name="connsiteY80" fmla="*/ 5257800 h 7600950"/>
              <a:gd name="connsiteX81" fmla="*/ 114300 w 8382000"/>
              <a:gd name="connsiteY81" fmla="*/ 4991100 h 7600950"/>
              <a:gd name="connsiteX82" fmla="*/ 95250 w 8382000"/>
              <a:gd name="connsiteY82" fmla="*/ 4781550 h 7600950"/>
              <a:gd name="connsiteX83" fmla="*/ 57150 w 8382000"/>
              <a:gd name="connsiteY83" fmla="*/ 4705350 h 7600950"/>
              <a:gd name="connsiteX84" fmla="*/ 0 w 8382000"/>
              <a:gd name="connsiteY84" fmla="*/ 4629150 h 7600950"/>
              <a:gd name="connsiteX85" fmla="*/ 209550 w 8382000"/>
              <a:gd name="connsiteY85" fmla="*/ 4762500 h 7600950"/>
              <a:gd name="connsiteX86" fmla="*/ 133350 w 8382000"/>
              <a:gd name="connsiteY86" fmla="*/ 4857750 h 7600950"/>
              <a:gd name="connsiteX0" fmla="*/ 95250 w 8382000"/>
              <a:gd name="connsiteY0" fmla="*/ 5181600 h 7600950"/>
              <a:gd name="connsiteX1" fmla="*/ 95250 w 8382000"/>
              <a:gd name="connsiteY1" fmla="*/ 5181600 h 7600950"/>
              <a:gd name="connsiteX2" fmla="*/ 133350 w 8382000"/>
              <a:gd name="connsiteY2" fmla="*/ 4533900 h 7600950"/>
              <a:gd name="connsiteX3" fmla="*/ 152400 w 8382000"/>
              <a:gd name="connsiteY3" fmla="*/ 4476750 h 7600950"/>
              <a:gd name="connsiteX4" fmla="*/ 190500 w 8382000"/>
              <a:gd name="connsiteY4" fmla="*/ 4248150 h 7600950"/>
              <a:gd name="connsiteX5" fmla="*/ 209550 w 8382000"/>
              <a:gd name="connsiteY5" fmla="*/ 3028950 h 7600950"/>
              <a:gd name="connsiteX6" fmla="*/ 247650 w 8382000"/>
              <a:gd name="connsiteY6" fmla="*/ 2476500 h 7600950"/>
              <a:gd name="connsiteX7" fmla="*/ 285750 w 8382000"/>
              <a:gd name="connsiteY7" fmla="*/ 2362200 h 7600950"/>
              <a:gd name="connsiteX8" fmla="*/ 304800 w 8382000"/>
              <a:gd name="connsiteY8" fmla="*/ 2228850 h 7600950"/>
              <a:gd name="connsiteX9" fmla="*/ 342900 w 8382000"/>
              <a:gd name="connsiteY9" fmla="*/ 2019300 h 7600950"/>
              <a:gd name="connsiteX10" fmla="*/ 361950 w 8382000"/>
              <a:gd name="connsiteY10" fmla="*/ 1885950 h 7600950"/>
              <a:gd name="connsiteX11" fmla="*/ 419100 w 8382000"/>
              <a:gd name="connsiteY11" fmla="*/ 1752600 h 7600950"/>
              <a:gd name="connsiteX12" fmla="*/ 438150 w 8382000"/>
              <a:gd name="connsiteY12" fmla="*/ 1695450 h 7600950"/>
              <a:gd name="connsiteX13" fmla="*/ 476250 w 8382000"/>
              <a:gd name="connsiteY13" fmla="*/ 1562100 h 7600950"/>
              <a:gd name="connsiteX14" fmla="*/ 590550 w 8382000"/>
              <a:gd name="connsiteY14" fmla="*/ 1466850 h 7600950"/>
              <a:gd name="connsiteX15" fmla="*/ 685800 w 8382000"/>
              <a:gd name="connsiteY15" fmla="*/ 1390650 h 7600950"/>
              <a:gd name="connsiteX16" fmla="*/ 723900 w 8382000"/>
              <a:gd name="connsiteY16" fmla="*/ 1333500 h 7600950"/>
              <a:gd name="connsiteX17" fmla="*/ 762000 w 8382000"/>
              <a:gd name="connsiteY17" fmla="*/ 1219200 h 7600950"/>
              <a:gd name="connsiteX18" fmla="*/ 819150 w 8382000"/>
              <a:gd name="connsiteY18" fmla="*/ 1162050 h 7600950"/>
              <a:gd name="connsiteX19" fmla="*/ 895350 w 8382000"/>
              <a:gd name="connsiteY19" fmla="*/ 1066800 h 7600950"/>
              <a:gd name="connsiteX20" fmla="*/ 1009650 w 8382000"/>
              <a:gd name="connsiteY20" fmla="*/ 876300 h 7600950"/>
              <a:gd name="connsiteX21" fmla="*/ 1047750 w 8382000"/>
              <a:gd name="connsiteY21" fmla="*/ 819150 h 7600950"/>
              <a:gd name="connsiteX22" fmla="*/ 1143000 w 8382000"/>
              <a:gd name="connsiteY22" fmla="*/ 800100 h 7600950"/>
              <a:gd name="connsiteX23" fmla="*/ 1276350 w 8382000"/>
              <a:gd name="connsiteY23" fmla="*/ 704850 h 7600950"/>
              <a:gd name="connsiteX24" fmla="*/ 1390650 w 8382000"/>
              <a:gd name="connsiteY24" fmla="*/ 609600 h 7600950"/>
              <a:gd name="connsiteX25" fmla="*/ 1562100 w 8382000"/>
              <a:gd name="connsiteY25" fmla="*/ 495300 h 7600950"/>
              <a:gd name="connsiteX26" fmla="*/ 1638300 w 8382000"/>
              <a:gd name="connsiteY26" fmla="*/ 438150 h 7600950"/>
              <a:gd name="connsiteX27" fmla="*/ 1695450 w 8382000"/>
              <a:gd name="connsiteY27" fmla="*/ 400050 h 7600950"/>
              <a:gd name="connsiteX28" fmla="*/ 1847850 w 8382000"/>
              <a:gd name="connsiteY28" fmla="*/ 361950 h 7600950"/>
              <a:gd name="connsiteX29" fmla="*/ 1905000 w 8382000"/>
              <a:gd name="connsiteY29" fmla="*/ 342900 h 7600950"/>
              <a:gd name="connsiteX30" fmla="*/ 1981200 w 8382000"/>
              <a:gd name="connsiteY30" fmla="*/ 323850 h 7600950"/>
              <a:gd name="connsiteX31" fmla="*/ 2095500 w 8382000"/>
              <a:gd name="connsiteY31" fmla="*/ 285750 h 7600950"/>
              <a:gd name="connsiteX32" fmla="*/ 2476500 w 8382000"/>
              <a:gd name="connsiteY32" fmla="*/ 266700 h 7600950"/>
              <a:gd name="connsiteX33" fmla="*/ 2933700 w 8382000"/>
              <a:gd name="connsiteY33" fmla="*/ 190500 h 7600950"/>
              <a:gd name="connsiteX34" fmla="*/ 3371850 w 8382000"/>
              <a:gd name="connsiteY34" fmla="*/ 152400 h 7600950"/>
              <a:gd name="connsiteX35" fmla="*/ 3733800 w 8382000"/>
              <a:gd name="connsiteY35" fmla="*/ 114300 h 7600950"/>
              <a:gd name="connsiteX36" fmla="*/ 3790950 w 8382000"/>
              <a:gd name="connsiteY36" fmla="*/ 95250 h 7600950"/>
              <a:gd name="connsiteX37" fmla="*/ 4895850 w 8382000"/>
              <a:gd name="connsiteY37" fmla="*/ 57150 h 7600950"/>
              <a:gd name="connsiteX38" fmla="*/ 5619750 w 8382000"/>
              <a:gd name="connsiteY38" fmla="*/ 0 h 7600950"/>
              <a:gd name="connsiteX39" fmla="*/ 8039100 w 8382000"/>
              <a:gd name="connsiteY39" fmla="*/ 19050 h 7600950"/>
              <a:gd name="connsiteX40" fmla="*/ 8210550 w 8382000"/>
              <a:gd name="connsiteY40" fmla="*/ 57150 h 7600950"/>
              <a:gd name="connsiteX41" fmla="*/ 8267700 w 8382000"/>
              <a:gd name="connsiteY41" fmla="*/ 114300 h 7600950"/>
              <a:gd name="connsiteX42" fmla="*/ 8343900 w 8382000"/>
              <a:gd name="connsiteY42" fmla="*/ 228600 h 7600950"/>
              <a:gd name="connsiteX43" fmla="*/ 8343900 w 8382000"/>
              <a:gd name="connsiteY43" fmla="*/ 876300 h 7600950"/>
              <a:gd name="connsiteX44" fmla="*/ 8324850 w 8382000"/>
              <a:gd name="connsiteY44" fmla="*/ 1143000 h 7600950"/>
              <a:gd name="connsiteX45" fmla="*/ 8324850 w 8382000"/>
              <a:gd name="connsiteY45" fmla="*/ 3981450 h 7600950"/>
              <a:gd name="connsiteX46" fmla="*/ 8382000 w 8382000"/>
              <a:gd name="connsiteY46" fmla="*/ 4953000 h 7600950"/>
              <a:gd name="connsiteX47" fmla="*/ 8362950 w 8382000"/>
              <a:gd name="connsiteY47" fmla="*/ 5467350 h 7600950"/>
              <a:gd name="connsiteX48" fmla="*/ 8324850 w 8382000"/>
              <a:gd name="connsiteY48" fmla="*/ 5715000 h 7600950"/>
              <a:gd name="connsiteX49" fmla="*/ 8305800 w 8382000"/>
              <a:gd name="connsiteY49" fmla="*/ 5791200 h 7600950"/>
              <a:gd name="connsiteX50" fmla="*/ 8286750 w 8382000"/>
              <a:gd name="connsiteY50" fmla="*/ 5943600 h 7600950"/>
              <a:gd name="connsiteX51" fmla="*/ 8267700 w 8382000"/>
              <a:gd name="connsiteY51" fmla="*/ 6057900 h 7600950"/>
              <a:gd name="connsiteX52" fmla="*/ 8191500 w 8382000"/>
              <a:gd name="connsiteY52" fmla="*/ 6153150 h 7600950"/>
              <a:gd name="connsiteX53" fmla="*/ 8134350 w 8382000"/>
              <a:gd name="connsiteY53" fmla="*/ 6343650 h 7600950"/>
              <a:gd name="connsiteX54" fmla="*/ 7943850 w 8382000"/>
              <a:gd name="connsiteY54" fmla="*/ 6629400 h 7600950"/>
              <a:gd name="connsiteX55" fmla="*/ 7848600 w 8382000"/>
              <a:gd name="connsiteY55" fmla="*/ 6724650 h 7600950"/>
              <a:gd name="connsiteX56" fmla="*/ 7753350 w 8382000"/>
              <a:gd name="connsiteY56" fmla="*/ 6877050 h 7600950"/>
              <a:gd name="connsiteX57" fmla="*/ 7715250 w 8382000"/>
              <a:gd name="connsiteY57" fmla="*/ 6972300 h 7600950"/>
              <a:gd name="connsiteX58" fmla="*/ 7620000 w 8382000"/>
              <a:gd name="connsiteY58" fmla="*/ 7010400 h 7600950"/>
              <a:gd name="connsiteX59" fmla="*/ 7543800 w 8382000"/>
              <a:gd name="connsiteY59" fmla="*/ 7086600 h 7600950"/>
              <a:gd name="connsiteX60" fmla="*/ 7410450 w 8382000"/>
              <a:gd name="connsiteY60" fmla="*/ 7162800 h 7600950"/>
              <a:gd name="connsiteX61" fmla="*/ 7334250 w 8382000"/>
              <a:gd name="connsiteY61" fmla="*/ 7258050 h 7600950"/>
              <a:gd name="connsiteX62" fmla="*/ 7239000 w 8382000"/>
              <a:gd name="connsiteY62" fmla="*/ 7277100 h 7600950"/>
              <a:gd name="connsiteX63" fmla="*/ 6781800 w 8382000"/>
              <a:gd name="connsiteY63" fmla="*/ 7315200 h 7600950"/>
              <a:gd name="connsiteX64" fmla="*/ 6534150 w 8382000"/>
              <a:gd name="connsiteY64" fmla="*/ 7372350 h 7600950"/>
              <a:gd name="connsiteX65" fmla="*/ 6172200 w 8382000"/>
              <a:gd name="connsiteY65" fmla="*/ 7410450 h 7600950"/>
              <a:gd name="connsiteX66" fmla="*/ 6038850 w 8382000"/>
              <a:gd name="connsiteY66" fmla="*/ 7429500 h 7600950"/>
              <a:gd name="connsiteX67" fmla="*/ 5588000 w 8382000"/>
              <a:gd name="connsiteY67" fmla="*/ 7600950 h 7600950"/>
              <a:gd name="connsiteX68" fmla="*/ 1504950 w 8382000"/>
              <a:gd name="connsiteY68" fmla="*/ 7486650 h 7600950"/>
              <a:gd name="connsiteX69" fmla="*/ 685800 w 8382000"/>
              <a:gd name="connsiteY69" fmla="*/ 7524750 h 7600950"/>
              <a:gd name="connsiteX70" fmla="*/ 552450 w 8382000"/>
              <a:gd name="connsiteY70" fmla="*/ 7505700 h 7600950"/>
              <a:gd name="connsiteX71" fmla="*/ 495300 w 8382000"/>
              <a:gd name="connsiteY71" fmla="*/ 7486650 h 7600950"/>
              <a:gd name="connsiteX72" fmla="*/ 419100 w 8382000"/>
              <a:gd name="connsiteY72" fmla="*/ 7467600 h 7600950"/>
              <a:gd name="connsiteX73" fmla="*/ 361950 w 8382000"/>
              <a:gd name="connsiteY73" fmla="*/ 7429500 h 7600950"/>
              <a:gd name="connsiteX74" fmla="*/ 285750 w 8382000"/>
              <a:gd name="connsiteY74" fmla="*/ 7391400 h 7600950"/>
              <a:gd name="connsiteX75" fmla="*/ 171450 w 8382000"/>
              <a:gd name="connsiteY75" fmla="*/ 7239000 h 7600950"/>
              <a:gd name="connsiteX76" fmla="*/ 95250 w 8382000"/>
              <a:gd name="connsiteY76" fmla="*/ 6515100 h 7600950"/>
              <a:gd name="connsiteX77" fmla="*/ 114300 w 8382000"/>
              <a:gd name="connsiteY77" fmla="*/ 5791200 h 7600950"/>
              <a:gd name="connsiteX78" fmla="*/ 133350 w 8382000"/>
              <a:gd name="connsiteY78" fmla="*/ 5676900 h 7600950"/>
              <a:gd name="connsiteX79" fmla="*/ 152400 w 8382000"/>
              <a:gd name="connsiteY79" fmla="*/ 5257800 h 7600950"/>
              <a:gd name="connsiteX80" fmla="*/ 114300 w 8382000"/>
              <a:gd name="connsiteY80" fmla="*/ 4991100 h 7600950"/>
              <a:gd name="connsiteX81" fmla="*/ 95250 w 8382000"/>
              <a:gd name="connsiteY81" fmla="*/ 4781550 h 7600950"/>
              <a:gd name="connsiteX82" fmla="*/ 57150 w 8382000"/>
              <a:gd name="connsiteY82" fmla="*/ 4705350 h 7600950"/>
              <a:gd name="connsiteX83" fmla="*/ 0 w 8382000"/>
              <a:gd name="connsiteY83" fmla="*/ 4629150 h 7600950"/>
              <a:gd name="connsiteX84" fmla="*/ 209550 w 8382000"/>
              <a:gd name="connsiteY84" fmla="*/ 4762500 h 7600950"/>
              <a:gd name="connsiteX85" fmla="*/ 133350 w 8382000"/>
              <a:gd name="connsiteY85" fmla="*/ 4857750 h 7600950"/>
              <a:gd name="connsiteX0" fmla="*/ 95250 w 8382000"/>
              <a:gd name="connsiteY0" fmla="*/ 5181600 h 7617501"/>
              <a:gd name="connsiteX1" fmla="*/ 95250 w 8382000"/>
              <a:gd name="connsiteY1" fmla="*/ 5181600 h 7617501"/>
              <a:gd name="connsiteX2" fmla="*/ 133350 w 8382000"/>
              <a:gd name="connsiteY2" fmla="*/ 4533900 h 7617501"/>
              <a:gd name="connsiteX3" fmla="*/ 152400 w 8382000"/>
              <a:gd name="connsiteY3" fmla="*/ 4476750 h 7617501"/>
              <a:gd name="connsiteX4" fmla="*/ 190500 w 8382000"/>
              <a:gd name="connsiteY4" fmla="*/ 4248150 h 7617501"/>
              <a:gd name="connsiteX5" fmla="*/ 209550 w 8382000"/>
              <a:gd name="connsiteY5" fmla="*/ 3028950 h 7617501"/>
              <a:gd name="connsiteX6" fmla="*/ 247650 w 8382000"/>
              <a:gd name="connsiteY6" fmla="*/ 2476500 h 7617501"/>
              <a:gd name="connsiteX7" fmla="*/ 285750 w 8382000"/>
              <a:gd name="connsiteY7" fmla="*/ 2362200 h 7617501"/>
              <a:gd name="connsiteX8" fmla="*/ 304800 w 8382000"/>
              <a:gd name="connsiteY8" fmla="*/ 2228850 h 7617501"/>
              <a:gd name="connsiteX9" fmla="*/ 342900 w 8382000"/>
              <a:gd name="connsiteY9" fmla="*/ 2019300 h 7617501"/>
              <a:gd name="connsiteX10" fmla="*/ 361950 w 8382000"/>
              <a:gd name="connsiteY10" fmla="*/ 1885950 h 7617501"/>
              <a:gd name="connsiteX11" fmla="*/ 419100 w 8382000"/>
              <a:gd name="connsiteY11" fmla="*/ 1752600 h 7617501"/>
              <a:gd name="connsiteX12" fmla="*/ 438150 w 8382000"/>
              <a:gd name="connsiteY12" fmla="*/ 1695450 h 7617501"/>
              <a:gd name="connsiteX13" fmla="*/ 476250 w 8382000"/>
              <a:gd name="connsiteY13" fmla="*/ 1562100 h 7617501"/>
              <a:gd name="connsiteX14" fmla="*/ 590550 w 8382000"/>
              <a:gd name="connsiteY14" fmla="*/ 1466850 h 7617501"/>
              <a:gd name="connsiteX15" fmla="*/ 685800 w 8382000"/>
              <a:gd name="connsiteY15" fmla="*/ 1390650 h 7617501"/>
              <a:gd name="connsiteX16" fmla="*/ 723900 w 8382000"/>
              <a:gd name="connsiteY16" fmla="*/ 1333500 h 7617501"/>
              <a:gd name="connsiteX17" fmla="*/ 762000 w 8382000"/>
              <a:gd name="connsiteY17" fmla="*/ 1219200 h 7617501"/>
              <a:gd name="connsiteX18" fmla="*/ 819150 w 8382000"/>
              <a:gd name="connsiteY18" fmla="*/ 1162050 h 7617501"/>
              <a:gd name="connsiteX19" fmla="*/ 895350 w 8382000"/>
              <a:gd name="connsiteY19" fmla="*/ 1066800 h 7617501"/>
              <a:gd name="connsiteX20" fmla="*/ 1009650 w 8382000"/>
              <a:gd name="connsiteY20" fmla="*/ 876300 h 7617501"/>
              <a:gd name="connsiteX21" fmla="*/ 1047750 w 8382000"/>
              <a:gd name="connsiteY21" fmla="*/ 819150 h 7617501"/>
              <a:gd name="connsiteX22" fmla="*/ 1143000 w 8382000"/>
              <a:gd name="connsiteY22" fmla="*/ 800100 h 7617501"/>
              <a:gd name="connsiteX23" fmla="*/ 1276350 w 8382000"/>
              <a:gd name="connsiteY23" fmla="*/ 704850 h 7617501"/>
              <a:gd name="connsiteX24" fmla="*/ 1390650 w 8382000"/>
              <a:gd name="connsiteY24" fmla="*/ 609600 h 7617501"/>
              <a:gd name="connsiteX25" fmla="*/ 1562100 w 8382000"/>
              <a:gd name="connsiteY25" fmla="*/ 495300 h 7617501"/>
              <a:gd name="connsiteX26" fmla="*/ 1638300 w 8382000"/>
              <a:gd name="connsiteY26" fmla="*/ 438150 h 7617501"/>
              <a:gd name="connsiteX27" fmla="*/ 1695450 w 8382000"/>
              <a:gd name="connsiteY27" fmla="*/ 400050 h 7617501"/>
              <a:gd name="connsiteX28" fmla="*/ 1847850 w 8382000"/>
              <a:gd name="connsiteY28" fmla="*/ 361950 h 7617501"/>
              <a:gd name="connsiteX29" fmla="*/ 1905000 w 8382000"/>
              <a:gd name="connsiteY29" fmla="*/ 342900 h 7617501"/>
              <a:gd name="connsiteX30" fmla="*/ 1981200 w 8382000"/>
              <a:gd name="connsiteY30" fmla="*/ 323850 h 7617501"/>
              <a:gd name="connsiteX31" fmla="*/ 2095500 w 8382000"/>
              <a:gd name="connsiteY31" fmla="*/ 285750 h 7617501"/>
              <a:gd name="connsiteX32" fmla="*/ 2476500 w 8382000"/>
              <a:gd name="connsiteY32" fmla="*/ 266700 h 7617501"/>
              <a:gd name="connsiteX33" fmla="*/ 2933700 w 8382000"/>
              <a:gd name="connsiteY33" fmla="*/ 190500 h 7617501"/>
              <a:gd name="connsiteX34" fmla="*/ 3371850 w 8382000"/>
              <a:gd name="connsiteY34" fmla="*/ 152400 h 7617501"/>
              <a:gd name="connsiteX35" fmla="*/ 3733800 w 8382000"/>
              <a:gd name="connsiteY35" fmla="*/ 114300 h 7617501"/>
              <a:gd name="connsiteX36" fmla="*/ 3790950 w 8382000"/>
              <a:gd name="connsiteY36" fmla="*/ 95250 h 7617501"/>
              <a:gd name="connsiteX37" fmla="*/ 4895850 w 8382000"/>
              <a:gd name="connsiteY37" fmla="*/ 57150 h 7617501"/>
              <a:gd name="connsiteX38" fmla="*/ 5619750 w 8382000"/>
              <a:gd name="connsiteY38" fmla="*/ 0 h 7617501"/>
              <a:gd name="connsiteX39" fmla="*/ 8039100 w 8382000"/>
              <a:gd name="connsiteY39" fmla="*/ 19050 h 7617501"/>
              <a:gd name="connsiteX40" fmla="*/ 8210550 w 8382000"/>
              <a:gd name="connsiteY40" fmla="*/ 57150 h 7617501"/>
              <a:gd name="connsiteX41" fmla="*/ 8267700 w 8382000"/>
              <a:gd name="connsiteY41" fmla="*/ 114300 h 7617501"/>
              <a:gd name="connsiteX42" fmla="*/ 8343900 w 8382000"/>
              <a:gd name="connsiteY42" fmla="*/ 228600 h 7617501"/>
              <a:gd name="connsiteX43" fmla="*/ 8343900 w 8382000"/>
              <a:gd name="connsiteY43" fmla="*/ 876300 h 7617501"/>
              <a:gd name="connsiteX44" fmla="*/ 8324850 w 8382000"/>
              <a:gd name="connsiteY44" fmla="*/ 1143000 h 7617501"/>
              <a:gd name="connsiteX45" fmla="*/ 8324850 w 8382000"/>
              <a:gd name="connsiteY45" fmla="*/ 3981450 h 7617501"/>
              <a:gd name="connsiteX46" fmla="*/ 8382000 w 8382000"/>
              <a:gd name="connsiteY46" fmla="*/ 4953000 h 7617501"/>
              <a:gd name="connsiteX47" fmla="*/ 8362950 w 8382000"/>
              <a:gd name="connsiteY47" fmla="*/ 5467350 h 7617501"/>
              <a:gd name="connsiteX48" fmla="*/ 8324850 w 8382000"/>
              <a:gd name="connsiteY48" fmla="*/ 5715000 h 7617501"/>
              <a:gd name="connsiteX49" fmla="*/ 8305800 w 8382000"/>
              <a:gd name="connsiteY49" fmla="*/ 5791200 h 7617501"/>
              <a:gd name="connsiteX50" fmla="*/ 8286750 w 8382000"/>
              <a:gd name="connsiteY50" fmla="*/ 5943600 h 7617501"/>
              <a:gd name="connsiteX51" fmla="*/ 8267700 w 8382000"/>
              <a:gd name="connsiteY51" fmla="*/ 6057900 h 7617501"/>
              <a:gd name="connsiteX52" fmla="*/ 8191500 w 8382000"/>
              <a:gd name="connsiteY52" fmla="*/ 6153150 h 7617501"/>
              <a:gd name="connsiteX53" fmla="*/ 8134350 w 8382000"/>
              <a:gd name="connsiteY53" fmla="*/ 6343650 h 7617501"/>
              <a:gd name="connsiteX54" fmla="*/ 7943850 w 8382000"/>
              <a:gd name="connsiteY54" fmla="*/ 6629400 h 7617501"/>
              <a:gd name="connsiteX55" fmla="*/ 7848600 w 8382000"/>
              <a:gd name="connsiteY55" fmla="*/ 6724650 h 7617501"/>
              <a:gd name="connsiteX56" fmla="*/ 7753350 w 8382000"/>
              <a:gd name="connsiteY56" fmla="*/ 6877050 h 7617501"/>
              <a:gd name="connsiteX57" fmla="*/ 7715250 w 8382000"/>
              <a:gd name="connsiteY57" fmla="*/ 6972300 h 7617501"/>
              <a:gd name="connsiteX58" fmla="*/ 7620000 w 8382000"/>
              <a:gd name="connsiteY58" fmla="*/ 7010400 h 7617501"/>
              <a:gd name="connsiteX59" fmla="*/ 7543800 w 8382000"/>
              <a:gd name="connsiteY59" fmla="*/ 7086600 h 7617501"/>
              <a:gd name="connsiteX60" fmla="*/ 7410450 w 8382000"/>
              <a:gd name="connsiteY60" fmla="*/ 7162800 h 7617501"/>
              <a:gd name="connsiteX61" fmla="*/ 7334250 w 8382000"/>
              <a:gd name="connsiteY61" fmla="*/ 7258050 h 7617501"/>
              <a:gd name="connsiteX62" fmla="*/ 7239000 w 8382000"/>
              <a:gd name="connsiteY62" fmla="*/ 7277100 h 7617501"/>
              <a:gd name="connsiteX63" fmla="*/ 6781800 w 8382000"/>
              <a:gd name="connsiteY63" fmla="*/ 7315200 h 7617501"/>
              <a:gd name="connsiteX64" fmla="*/ 6534150 w 8382000"/>
              <a:gd name="connsiteY64" fmla="*/ 7372350 h 7617501"/>
              <a:gd name="connsiteX65" fmla="*/ 6172200 w 8382000"/>
              <a:gd name="connsiteY65" fmla="*/ 7410450 h 7617501"/>
              <a:gd name="connsiteX66" fmla="*/ 6038850 w 8382000"/>
              <a:gd name="connsiteY66" fmla="*/ 7429500 h 7617501"/>
              <a:gd name="connsiteX67" fmla="*/ 5588000 w 8382000"/>
              <a:gd name="connsiteY67" fmla="*/ 7600950 h 7617501"/>
              <a:gd name="connsiteX68" fmla="*/ 1403350 w 8382000"/>
              <a:gd name="connsiteY68" fmla="*/ 7613650 h 7617501"/>
              <a:gd name="connsiteX69" fmla="*/ 685800 w 8382000"/>
              <a:gd name="connsiteY69" fmla="*/ 7524750 h 7617501"/>
              <a:gd name="connsiteX70" fmla="*/ 552450 w 8382000"/>
              <a:gd name="connsiteY70" fmla="*/ 7505700 h 7617501"/>
              <a:gd name="connsiteX71" fmla="*/ 495300 w 8382000"/>
              <a:gd name="connsiteY71" fmla="*/ 7486650 h 7617501"/>
              <a:gd name="connsiteX72" fmla="*/ 419100 w 8382000"/>
              <a:gd name="connsiteY72" fmla="*/ 7467600 h 7617501"/>
              <a:gd name="connsiteX73" fmla="*/ 361950 w 8382000"/>
              <a:gd name="connsiteY73" fmla="*/ 7429500 h 7617501"/>
              <a:gd name="connsiteX74" fmla="*/ 285750 w 8382000"/>
              <a:gd name="connsiteY74" fmla="*/ 7391400 h 7617501"/>
              <a:gd name="connsiteX75" fmla="*/ 171450 w 8382000"/>
              <a:gd name="connsiteY75" fmla="*/ 7239000 h 7617501"/>
              <a:gd name="connsiteX76" fmla="*/ 95250 w 8382000"/>
              <a:gd name="connsiteY76" fmla="*/ 6515100 h 7617501"/>
              <a:gd name="connsiteX77" fmla="*/ 114300 w 8382000"/>
              <a:gd name="connsiteY77" fmla="*/ 5791200 h 7617501"/>
              <a:gd name="connsiteX78" fmla="*/ 133350 w 8382000"/>
              <a:gd name="connsiteY78" fmla="*/ 5676900 h 7617501"/>
              <a:gd name="connsiteX79" fmla="*/ 152400 w 8382000"/>
              <a:gd name="connsiteY79" fmla="*/ 5257800 h 7617501"/>
              <a:gd name="connsiteX80" fmla="*/ 114300 w 8382000"/>
              <a:gd name="connsiteY80" fmla="*/ 4991100 h 7617501"/>
              <a:gd name="connsiteX81" fmla="*/ 95250 w 8382000"/>
              <a:gd name="connsiteY81" fmla="*/ 4781550 h 7617501"/>
              <a:gd name="connsiteX82" fmla="*/ 57150 w 8382000"/>
              <a:gd name="connsiteY82" fmla="*/ 4705350 h 7617501"/>
              <a:gd name="connsiteX83" fmla="*/ 0 w 8382000"/>
              <a:gd name="connsiteY83" fmla="*/ 4629150 h 7617501"/>
              <a:gd name="connsiteX84" fmla="*/ 209550 w 8382000"/>
              <a:gd name="connsiteY84" fmla="*/ 4762500 h 7617501"/>
              <a:gd name="connsiteX85" fmla="*/ 133350 w 8382000"/>
              <a:gd name="connsiteY85" fmla="*/ 4857750 h 7617501"/>
              <a:gd name="connsiteX0" fmla="*/ 95250 w 8382000"/>
              <a:gd name="connsiteY0" fmla="*/ 5181600 h 7618846"/>
              <a:gd name="connsiteX1" fmla="*/ 95250 w 8382000"/>
              <a:gd name="connsiteY1" fmla="*/ 5181600 h 7618846"/>
              <a:gd name="connsiteX2" fmla="*/ 133350 w 8382000"/>
              <a:gd name="connsiteY2" fmla="*/ 4533900 h 7618846"/>
              <a:gd name="connsiteX3" fmla="*/ 152400 w 8382000"/>
              <a:gd name="connsiteY3" fmla="*/ 4476750 h 7618846"/>
              <a:gd name="connsiteX4" fmla="*/ 190500 w 8382000"/>
              <a:gd name="connsiteY4" fmla="*/ 4248150 h 7618846"/>
              <a:gd name="connsiteX5" fmla="*/ 209550 w 8382000"/>
              <a:gd name="connsiteY5" fmla="*/ 3028950 h 7618846"/>
              <a:gd name="connsiteX6" fmla="*/ 247650 w 8382000"/>
              <a:gd name="connsiteY6" fmla="*/ 2476500 h 7618846"/>
              <a:gd name="connsiteX7" fmla="*/ 285750 w 8382000"/>
              <a:gd name="connsiteY7" fmla="*/ 2362200 h 7618846"/>
              <a:gd name="connsiteX8" fmla="*/ 304800 w 8382000"/>
              <a:gd name="connsiteY8" fmla="*/ 2228850 h 7618846"/>
              <a:gd name="connsiteX9" fmla="*/ 342900 w 8382000"/>
              <a:gd name="connsiteY9" fmla="*/ 2019300 h 7618846"/>
              <a:gd name="connsiteX10" fmla="*/ 361950 w 8382000"/>
              <a:gd name="connsiteY10" fmla="*/ 1885950 h 7618846"/>
              <a:gd name="connsiteX11" fmla="*/ 419100 w 8382000"/>
              <a:gd name="connsiteY11" fmla="*/ 1752600 h 7618846"/>
              <a:gd name="connsiteX12" fmla="*/ 438150 w 8382000"/>
              <a:gd name="connsiteY12" fmla="*/ 1695450 h 7618846"/>
              <a:gd name="connsiteX13" fmla="*/ 476250 w 8382000"/>
              <a:gd name="connsiteY13" fmla="*/ 1562100 h 7618846"/>
              <a:gd name="connsiteX14" fmla="*/ 590550 w 8382000"/>
              <a:gd name="connsiteY14" fmla="*/ 1466850 h 7618846"/>
              <a:gd name="connsiteX15" fmla="*/ 685800 w 8382000"/>
              <a:gd name="connsiteY15" fmla="*/ 1390650 h 7618846"/>
              <a:gd name="connsiteX16" fmla="*/ 723900 w 8382000"/>
              <a:gd name="connsiteY16" fmla="*/ 1333500 h 7618846"/>
              <a:gd name="connsiteX17" fmla="*/ 762000 w 8382000"/>
              <a:gd name="connsiteY17" fmla="*/ 1219200 h 7618846"/>
              <a:gd name="connsiteX18" fmla="*/ 819150 w 8382000"/>
              <a:gd name="connsiteY18" fmla="*/ 1162050 h 7618846"/>
              <a:gd name="connsiteX19" fmla="*/ 895350 w 8382000"/>
              <a:gd name="connsiteY19" fmla="*/ 1066800 h 7618846"/>
              <a:gd name="connsiteX20" fmla="*/ 1009650 w 8382000"/>
              <a:gd name="connsiteY20" fmla="*/ 876300 h 7618846"/>
              <a:gd name="connsiteX21" fmla="*/ 1047750 w 8382000"/>
              <a:gd name="connsiteY21" fmla="*/ 819150 h 7618846"/>
              <a:gd name="connsiteX22" fmla="*/ 1143000 w 8382000"/>
              <a:gd name="connsiteY22" fmla="*/ 800100 h 7618846"/>
              <a:gd name="connsiteX23" fmla="*/ 1276350 w 8382000"/>
              <a:gd name="connsiteY23" fmla="*/ 704850 h 7618846"/>
              <a:gd name="connsiteX24" fmla="*/ 1390650 w 8382000"/>
              <a:gd name="connsiteY24" fmla="*/ 609600 h 7618846"/>
              <a:gd name="connsiteX25" fmla="*/ 1562100 w 8382000"/>
              <a:gd name="connsiteY25" fmla="*/ 495300 h 7618846"/>
              <a:gd name="connsiteX26" fmla="*/ 1638300 w 8382000"/>
              <a:gd name="connsiteY26" fmla="*/ 438150 h 7618846"/>
              <a:gd name="connsiteX27" fmla="*/ 1695450 w 8382000"/>
              <a:gd name="connsiteY27" fmla="*/ 400050 h 7618846"/>
              <a:gd name="connsiteX28" fmla="*/ 1847850 w 8382000"/>
              <a:gd name="connsiteY28" fmla="*/ 361950 h 7618846"/>
              <a:gd name="connsiteX29" fmla="*/ 1905000 w 8382000"/>
              <a:gd name="connsiteY29" fmla="*/ 342900 h 7618846"/>
              <a:gd name="connsiteX30" fmla="*/ 1981200 w 8382000"/>
              <a:gd name="connsiteY30" fmla="*/ 323850 h 7618846"/>
              <a:gd name="connsiteX31" fmla="*/ 2095500 w 8382000"/>
              <a:gd name="connsiteY31" fmla="*/ 285750 h 7618846"/>
              <a:gd name="connsiteX32" fmla="*/ 2476500 w 8382000"/>
              <a:gd name="connsiteY32" fmla="*/ 266700 h 7618846"/>
              <a:gd name="connsiteX33" fmla="*/ 2933700 w 8382000"/>
              <a:gd name="connsiteY33" fmla="*/ 190500 h 7618846"/>
              <a:gd name="connsiteX34" fmla="*/ 3371850 w 8382000"/>
              <a:gd name="connsiteY34" fmla="*/ 152400 h 7618846"/>
              <a:gd name="connsiteX35" fmla="*/ 3733800 w 8382000"/>
              <a:gd name="connsiteY35" fmla="*/ 114300 h 7618846"/>
              <a:gd name="connsiteX36" fmla="*/ 3790950 w 8382000"/>
              <a:gd name="connsiteY36" fmla="*/ 95250 h 7618846"/>
              <a:gd name="connsiteX37" fmla="*/ 4895850 w 8382000"/>
              <a:gd name="connsiteY37" fmla="*/ 57150 h 7618846"/>
              <a:gd name="connsiteX38" fmla="*/ 5619750 w 8382000"/>
              <a:gd name="connsiteY38" fmla="*/ 0 h 7618846"/>
              <a:gd name="connsiteX39" fmla="*/ 8039100 w 8382000"/>
              <a:gd name="connsiteY39" fmla="*/ 19050 h 7618846"/>
              <a:gd name="connsiteX40" fmla="*/ 8210550 w 8382000"/>
              <a:gd name="connsiteY40" fmla="*/ 57150 h 7618846"/>
              <a:gd name="connsiteX41" fmla="*/ 8267700 w 8382000"/>
              <a:gd name="connsiteY41" fmla="*/ 114300 h 7618846"/>
              <a:gd name="connsiteX42" fmla="*/ 8343900 w 8382000"/>
              <a:gd name="connsiteY42" fmla="*/ 228600 h 7618846"/>
              <a:gd name="connsiteX43" fmla="*/ 8343900 w 8382000"/>
              <a:gd name="connsiteY43" fmla="*/ 876300 h 7618846"/>
              <a:gd name="connsiteX44" fmla="*/ 8324850 w 8382000"/>
              <a:gd name="connsiteY44" fmla="*/ 1143000 h 7618846"/>
              <a:gd name="connsiteX45" fmla="*/ 8324850 w 8382000"/>
              <a:gd name="connsiteY45" fmla="*/ 3981450 h 7618846"/>
              <a:gd name="connsiteX46" fmla="*/ 8382000 w 8382000"/>
              <a:gd name="connsiteY46" fmla="*/ 4953000 h 7618846"/>
              <a:gd name="connsiteX47" fmla="*/ 8362950 w 8382000"/>
              <a:gd name="connsiteY47" fmla="*/ 5467350 h 7618846"/>
              <a:gd name="connsiteX48" fmla="*/ 8324850 w 8382000"/>
              <a:gd name="connsiteY48" fmla="*/ 5715000 h 7618846"/>
              <a:gd name="connsiteX49" fmla="*/ 8305800 w 8382000"/>
              <a:gd name="connsiteY49" fmla="*/ 5791200 h 7618846"/>
              <a:gd name="connsiteX50" fmla="*/ 8286750 w 8382000"/>
              <a:gd name="connsiteY50" fmla="*/ 5943600 h 7618846"/>
              <a:gd name="connsiteX51" fmla="*/ 8267700 w 8382000"/>
              <a:gd name="connsiteY51" fmla="*/ 6057900 h 7618846"/>
              <a:gd name="connsiteX52" fmla="*/ 8191500 w 8382000"/>
              <a:gd name="connsiteY52" fmla="*/ 6153150 h 7618846"/>
              <a:gd name="connsiteX53" fmla="*/ 8134350 w 8382000"/>
              <a:gd name="connsiteY53" fmla="*/ 6343650 h 7618846"/>
              <a:gd name="connsiteX54" fmla="*/ 7943850 w 8382000"/>
              <a:gd name="connsiteY54" fmla="*/ 6629400 h 7618846"/>
              <a:gd name="connsiteX55" fmla="*/ 7848600 w 8382000"/>
              <a:gd name="connsiteY55" fmla="*/ 6724650 h 7618846"/>
              <a:gd name="connsiteX56" fmla="*/ 7753350 w 8382000"/>
              <a:gd name="connsiteY56" fmla="*/ 6877050 h 7618846"/>
              <a:gd name="connsiteX57" fmla="*/ 7715250 w 8382000"/>
              <a:gd name="connsiteY57" fmla="*/ 6972300 h 7618846"/>
              <a:gd name="connsiteX58" fmla="*/ 7620000 w 8382000"/>
              <a:gd name="connsiteY58" fmla="*/ 7010400 h 7618846"/>
              <a:gd name="connsiteX59" fmla="*/ 7543800 w 8382000"/>
              <a:gd name="connsiteY59" fmla="*/ 7086600 h 7618846"/>
              <a:gd name="connsiteX60" fmla="*/ 7410450 w 8382000"/>
              <a:gd name="connsiteY60" fmla="*/ 7162800 h 7618846"/>
              <a:gd name="connsiteX61" fmla="*/ 7334250 w 8382000"/>
              <a:gd name="connsiteY61" fmla="*/ 7258050 h 7618846"/>
              <a:gd name="connsiteX62" fmla="*/ 7239000 w 8382000"/>
              <a:gd name="connsiteY62" fmla="*/ 7277100 h 7618846"/>
              <a:gd name="connsiteX63" fmla="*/ 6781800 w 8382000"/>
              <a:gd name="connsiteY63" fmla="*/ 7315200 h 7618846"/>
              <a:gd name="connsiteX64" fmla="*/ 6534150 w 8382000"/>
              <a:gd name="connsiteY64" fmla="*/ 7372350 h 7618846"/>
              <a:gd name="connsiteX65" fmla="*/ 6172200 w 8382000"/>
              <a:gd name="connsiteY65" fmla="*/ 7410450 h 7618846"/>
              <a:gd name="connsiteX66" fmla="*/ 5588000 w 8382000"/>
              <a:gd name="connsiteY66" fmla="*/ 7600950 h 7618846"/>
              <a:gd name="connsiteX67" fmla="*/ 1403350 w 8382000"/>
              <a:gd name="connsiteY67" fmla="*/ 7613650 h 7618846"/>
              <a:gd name="connsiteX68" fmla="*/ 685800 w 8382000"/>
              <a:gd name="connsiteY68" fmla="*/ 7524750 h 7618846"/>
              <a:gd name="connsiteX69" fmla="*/ 552450 w 8382000"/>
              <a:gd name="connsiteY69" fmla="*/ 7505700 h 7618846"/>
              <a:gd name="connsiteX70" fmla="*/ 495300 w 8382000"/>
              <a:gd name="connsiteY70" fmla="*/ 7486650 h 7618846"/>
              <a:gd name="connsiteX71" fmla="*/ 419100 w 8382000"/>
              <a:gd name="connsiteY71" fmla="*/ 7467600 h 7618846"/>
              <a:gd name="connsiteX72" fmla="*/ 361950 w 8382000"/>
              <a:gd name="connsiteY72" fmla="*/ 7429500 h 7618846"/>
              <a:gd name="connsiteX73" fmla="*/ 285750 w 8382000"/>
              <a:gd name="connsiteY73" fmla="*/ 7391400 h 7618846"/>
              <a:gd name="connsiteX74" fmla="*/ 171450 w 8382000"/>
              <a:gd name="connsiteY74" fmla="*/ 7239000 h 7618846"/>
              <a:gd name="connsiteX75" fmla="*/ 95250 w 8382000"/>
              <a:gd name="connsiteY75" fmla="*/ 6515100 h 7618846"/>
              <a:gd name="connsiteX76" fmla="*/ 114300 w 8382000"/>
              <a:gd name="connsiteY76" fmla="*/ 5791200 h 7618846"/>
              <a:gd name="connsiteX77" fmla="*/ 133350 w 8382000"/>
              <a:gd name="connsiteY77" fmla="*/ 5676900 h 7618846"/>
              <a:gd name="connsiteX78" fmla="*/ 152400 w 8382000"/>
              <a:gd name="connsiteY78" fmla="*/ 5257800 h 7618846"/>
              <a:gd name="connsiteX79" fmla="*/ 114300 w 8382000"/>
              <a:gd name="connsiteY79" fmla="*/ 4991100 h 7618846"/>
              <a:gd name="connsiteX80" fmla="*/ 95250 w 8382000"/>
              <a:gd name="connsiteY80" fmla="*/ 4781550 h 7618846"/>
              <a:gd name="connsiteX81" fmla="*/ 57150 w 8382000"/>
              <a:gd name="connsiteY81" fmla="*/ 4705350 h 7618846"/>
              <a:gd name="connsiteX82" fmla="*/ 0 w 8382000"/>
              <a:gd name="connsiteY82" fmla="*/ 4629150 h 7618846"/>
              <a:gd name="connsiteX83" fmla="*/ 209550 w 8382000"/>
              <a:gd name="connsiteY83" fmla="*/ 4762500 h 7618846"/>
              <a:gd name="connsiteX84" fmla="*/ 133350 w 8382000"/>
              <a:gd name="connsiteY84" fmla="*/ 4857750 h 7618846"/>
              <a:gd name="connsiteX0" fmla="*/ 95250 w 8382000"/>
              <a:gd name="connsiteY0" fmla="*/ 5181600 h 7621575"/>
              <a:gd name="connsiteX1" fmla="*/ 95250 w 8382000"/>
              <a:gd name="connsiteY1" fmla="*/ 5181600 h 7621575"/>
              <a:gd name="connsiteX2" fmla="*/ 133350 w 8382000"/>
              <a:gd name="connsiteY2" fmla="*/ 4533900 h 7621575"/>
              <a:gd name="connsiteX3" fmla="*/ 152400 w 8382000"/>
              <a:gd name="connsiteY3" fmla="*/ 4476750 h 7621575"/>
              <a:gd name="connsiteX4" fmla="*/ 190500 w 8382000"/>
              <a:gd name="connsiteY4" fmla="*/ 4248150 h 7621575"/>
              <a:gd name="connsiteX5" fmla="*/ 209550 w 8382000"/>
              <a:gd name="connsiteY5" fmla="*/ 3028950 h 7621575"/>
              <a:gd name="connsiteX6" fmla="*/ 247650 w 8382000"/>
              <a:gd name="connsiteY6" fmla="*/ 2476500 h 7621575"/>
              <a:gd name="connsiteX7" fmla="*/ 285750 w 8382000"/>
              <a:gd name="connsiteY7" fmla="*/ 2362200 h 7621575"/>
              <a:gd name="connsiteX8" fmla="*/ 304800 w 8382000"/>
              <a:gd name="connsiteY8" fmla="*/ 2228850 h 7621575"/>
              <a:gd name="connsiteX9" fmla="*/ 342900 w 8382000"/>
              <a:gd name="connsiteY9" fmla="*/ 2019300 h 7621575"/>
              <a:gd name="connsiteX10" fmla="*/ 361950 w 8382000"/>
              <a:gd name="connsiteY10" fmla="*/ 1885950 h 7621575"/>
              <a:gd name="connsiteX11" fmla="*/ 419100 w 8382000"/>
              <a:gd name="connsiteY11" fmla="*/ 1752600 h 7621575"/>
              <a:gd name="connsiteX12" fmla="*/ 438150 w 8382000"/>
              <a:gd name="connsiteY12" fmla="*/ 1695450 h 7621575"/>
              <a:gd name="connsiteX13" fmla="*/ 476250 w 8382000"/>
              <a:gd name="connsiteY13" fmla="*/ 1562100 h 7621575"/>
              <a:gd name="connsiteX14" fmla="*/ 590550 w 8382000"/>
              <a:gd name="connsiteY14" fmla="*/ 1466850 h 7621575"/>
              <a:gd name="connsiteX15" fmla="*/ 685800 w 8382000"/>
              <a:gd name="connsiteY15" fmla="*/ 1390650 h 7621575"/>
              <a:gd name="connsiteX16" fmla="*/ 723900 w 8382000"/>
              <a:gd name="connsiteY16" fmla="*/ 1333500 h 7621575"/>
              <a:gd name="connsiteX17" fmla="*/ 762000 w 8382000"/>
              <a:gd name="connsiteY17" fmla="*/ 1219200 h 7621575"/>
              <a:gd name="connsiteX18" fmla="*/ 819150 w 8382000"/>
              <a:gd name="connsiteY18" fmla="*/ 1162050 h 7621575"/>
              <a:gd name="connsiteX19" fmla="*/ 895350 w 8382000"/>
              <a:gd name="connsiteY19" fmla="*/ 1066800 h 7621575"/>
              <a:gd name="connsiteX20" fmla="*/ 1009650 w 8382000"/>
              <a:gd name="connsiteY20" fmla="*/ 876300 h 7621575"/>
              <a:gd name="connsiteX21" fmla="*/ 1047750 w 8382000"/>
              <a:gd name="connsiteY21" fmla="*/ 819150 h 7621575"/>
              <a:gd name="connsiteX22" fmla="*/ 1143000 w 8382000"/>
              <a:gd name="connsiteY22" fmla="*/ 800100 h 7621575"/>
              <a:gd name="connsiteX23" fmla="*/ 1276350 w 8382000"/>
              <a:gd name="connsiteY23" fmla="*/ 704850 h 7621575"/>
              <a:gd name="connsiteX24" fmla="*/ 1390650 w 8382000"/>
              <a:gd name="connsiteY24" fmla="*/ 609600 h 7621575"/>
              <a:gd name="connsiteX25" fmla="*/ 1562100 w 8382000"/>
              <a:gd name="connsiteY25" fmla="*/ 495300 h 7621575"/>
              <a:gd name="connsiteX26" fmla="*/ 1638300 w 8382000"/>
              <a:gd name="connsiteY26" fmla="*/ 438150 h 7621575"/>
              <a:gd name="connsiteX27" fmla="*/ 1695450 w 8382000"/>
              <a:gd name="connsiteY27" fmla="*/ 400050 h 7621575"/>
              <a:gd name="connsiteX28" fmla="*/ 1847850 w 8382000"/>
              <a:gd name="connsiteY28" fmla="*/ 361950 h 7621575"/>
              <a:gd name="connsiteX29" fmla="*/ 1905000 w 8382000"/>
              <a:gd name="connsiteY29" fmla="*/ 342900 h 7621575"/>
              <a:gd name="connsiteX30" fmla="*/ 1981200 w 8382000"/>
              <a:gd name="connsiteY30" fmla="*/ 323850 h 7621575"/>
              <a:gd name="connsiteX31" fmla="*/ 2095500 w 8382000"/>
              <a:gd name="connsiteY31" fmla="*/ 285750 h 7621575"/>
              <a:gd name="connsiteX32" fmla="*/ 2476500 w 8382000"/>
              <a:gd name="connsiteY32" fmla="*/ 266700 h 7621575"/>
              <a:gd name="connsiteX33" fmla="*/ 2933700 w 8382000"/>
              <a:gd name="connsiteY33" fmla="*/ 190500 h 7621575"/>
              <a:gd name="connsiteX34" fmla="*/ 3371850 w 8382000"/>
              <a:gd name="connsiteY34" fmla="*/ 152400 h 7621575"/>
              <a:gd name="connsiteX35" fmla="*/ 3733800 w 8382000"/>
              <a:gd name="connsiteY35" fmla="*/ 114300 h 7621575"/>
              <a:gd name="connsiteX36" fmla="*/ 3790950 w 8382000"/>
              <a:gd name="connsiteY36" fmla="*/ 95250 h 7621575"/>
              <a:gd name="connsiteX37" fmla="*/ 4895850 w 8382000"/>
              <a:gd name="connsiteY37" fmla="*/ 57150 h 7621575"/>
              <a:gd name="connsiteX38" fmla="*/ 5619750 w 8382000"/>
              <a:gd name="connsiteY38" fmla="*/ 0 h 7621575"/>
              <a:gd name="connsiteX39" fmla="*/ 8039100 w 8382000"/>
              <a:gd name="connsiteY39" fmla="*/ 19050 h 7621575"/>
              <a:gd name="connsiteX40" fmla="*/ 8210550 w 8382000"/>
              <a:gd name="connsiteY40" fmla="*/ 57150 h 7621575"/>
              <a:gd name="connsiteX41" fmla="*/ 8267700 w 8382000"/>
              <a:gd name="connsiteY41" fmla="*/ 114300 h 7621575"/>
              <a:gd name="connsiteX42" fmla="*/ 8343900 w 8382000"/>
              <a:gd name="connsiteY42" fmla="*/ 228600 h 7621575"/>
              <a:gd name="connsiteX43" fmla="*/ 8343900 w 8382000"/>
              <a:gd name="connsiteY43" fmla="*/ 876300 h 7621575"/>
              <a:gd name="connsiteX44" fmla="*/ 8324850 w 8382000"/>
              <a:gd name="connsiteY44" fmla="*/ 1143000 h 7621575"/>
              <a:gd name="connsiteX45" fmla="*/ 8324850 w 8382000"/>
              <a:gd name="connsiteY45" fmla="*/ 3981450 h 7621575"/>
              <a:gd name="connsiteX46" fmla="*/ 8382000 w 8382000"/>
              <a:gd name="connsiteY46" fmla="*/ 4953000 h 7621575"/>
              <a:gd name="connsiteX47" fmla="*/ 8362950 w 8382000"/>
              <a:gd name="connsiteY47" fmla="*/ 5467350 h 7621575"/>
              <a:gd name="connsiteX48" fmla="*/ 8324850 w 8382000"/>
              <a:gd name="connsiteY48" fmla="*/ 5715000 h 7621575"/>
              <a:gd name="connsiteX49" fmla="*/ 8305800 w 8382000"/>
              <a:gd name="connsiteY49" fmla="*/ 5791200 h 7621575"/>
              <a:gd name="connsiteX50" fmla="*/ 8286750 w 8382000"/>
              <a:gd name="connsiteY50" fmla="*/ 5943600 h 7621575"/>
              <a:gd name="connsiteX51" fmla="*/ 8267700 w 8382000"/>
              <a:gd name="connsiteY51" fmla="*/ 6057900 h 7621575"/>
              <a:gd name="connsiteX52" fmla="*/ 8191500 w 8382000"/>
              <a:gd name="connsiteY52" fmla="*/ 6153150 h 7621575"/>
              <a:gd name="connsiteX53" fmla="*/ 8134350 w 8382000"/>
              <a:gd name="connsiteY53" fmla="*/ 6343650 h 7621575"/>
              <a:gd name="connsiteX54" fmla="*/ 7943850 w 8382000"/>
              <a:gd name="connsiteY54" fmla="*/ 6629400 h 7621575"/>
              <a:gd name="connsiteX55" fmla="*/ 7848600 w 8382000"/>
              <a:gd name="connsiteY55" fmla="*/ 6724650 h 7621575"/>
              <a:gd name="connsiteX56" fmla="*/ 7753350 w 8382000"/>
              <a:gd name="connsiteY56" fmla="*/ 6877050 h 7621575"/>
              <a:gd name="connsiteX57" fmla="*/ 7715250 w 8382000"/>
              <a:gd name="connsiteY57" fmla="*/ 6972300 h 7621575"/>
              <a:gd name="connsiteX58" fmla="*/ 7620000 w 8382000"/>
              <a:gd name="connsiteY58" fmla="*/ 7010400 h 7621575"/>
              <a:gd name="connsiteX59" fmla="*/ 7543800 w 8382000"/>
              <a:gd name="connsiteY59" fmla="*/ 7086600 h 7621575"/>
              <a:gd name="connsiteX60" fmla="*/ 7410450 w 8382000"/>
              <a:gd name="connsiteY60" fmla="*/ 7162800 h 7621575"/>
              <a:gd name="connsiteX61" fmla="*/ 7334250 w 8382000"/>
              <a:gd name="connsiteY61" fmla="*/ 7258050 h 7621575"/>
              <a:gd name="connsiteX62" fmla="*/ 7239000 w 8382000"/>
              <a:gd name="connsiteY62" fmla="*/ 7277100 h 7621575"/>
              <a:gd name="connsiteX63" fmla="*/ 6781800 w 8382000"/>
              <a:gd name="connsiteY63" fmla="*/ 7315200 h 7621575"/>
              <a:gd name="connsiteX64" fmla="*/ 6534150 w 8382000"/>
              <a:gd name="connsiteY64" fmla="*/ 7372350 h 7621575"/>
              <a:gd name="connsiteX65" fmla="*/ 5588000 w 8382000"/>
              <a:gd name="connsiteY65" fmla="*/ 7600950 h 7621575"/>
              <a:gd name="connsiteX66" fmla="*/ 1403350 w 8382000"/>
              <a:gd name="connsiteY66" fmla="*/ 7613650 h 7621575"/>
              <a:gd name="connsiteX67" fmla="*/ 685800 w 8382000"/>
              <a:gd name="connsiteY67" fmla="*/ 7524750 h 7621575"/>
              <a:gd name="connsiteX68" fmla="*/ 552450 w 8382000"/>
              <a:gd name="connsiteY68" fmla="*/ 7505700 h 7621575"/>
              <a:gd name="connsiteX69" fmla="*/ 495300 w 8382000"/>
              <a:gd name="connsiteY69" fmla="*/ 7486650 h 7621575"/>
              <a:gd name="connsiteX70" fmla="*/ 419100 w 8382000"/>
              <a:gd name="connsiteY70" fmla="*/ 7467600 h 7621575"/>
              <a:gd name="connsiteX71" fmla="*/ 361950 w 8382000"/>
              <a:gd name="connsiteY71" fmla="*/ 7429500 h 7621575"/>
              <a:gd name="connsiteX72" fmla="*/ 285750 w 8382000"/>
              <a:gd name="connsiteY72" fmla="*/ 7391400 h 7621575"/>
              <a:gd name="connsiteX73" fmla="*/ 171450 w 8382000"/>
              <a:gd name="connsiteY73" fmla="*/ 7239000 h 7621575"/>
              <a:gd name="connsiteX74" fmla="*/ 95250 w 8382000"/>
              <a:gd name="connsiteY74" fmla="*/ 6515100 h 7621575"/>
              <a:gd name="connsiteX75" fmla="*/ 114300 w 8382000"/>
              <a:gd name="connsiteY75" fmla="*/ 5791200 h 7621575"/>
              <a:gd name="connsiteX76" fmla="*/ 133350 w 8382000"/>
              <a:gd name="connsiteY76" fmla="*/ 5676900 h 7621575"/>
              <a:gd name="connsiteX77" fmla="*/ 152400 w 8382000"/>
              <a:gd name="connsiteY77" fmla="*/ 5257800 h 7621575"/>
              <a:gd name="connsiteX78" fmla="*/ 114300 w 8382000"/>
              <a:gd name="connsiteY78" fmla="*/ 4991100 h 7621575"/>
              <a:gd name="connsiteX79" fmla="*/ 95250 w 8382000"/>
              <a:gd name="connsiteY79" fmla="*/ 4781550 h 7621575"/>
              <a:gd name="connsiteX80" fmla="*/ 57150 w 8382000"/>
              <a:gd name="connsiteY80" fmla="*/ 4705350 h 7621575"/>
              <a:gd name="connsiteX81" fmla="*/ 0 w 8382000"/>
              <a:gd name="connsiteY81" fmla="*/ 4629150 h 7621575"/>
              <a:gd name="connsiteX82" fmla="*/ 209550 w 8382000"/>
              <a:gd name="connsiteY82" fmla="*/ 4762500 h 7621575"/>
              <a:gd name="connsiteX83" fmla="*/ 133350 w 8382000"/>
              <a:gd name="connsiteY83" fmla="*/ 4857750 h 7621575"/>
              <a:gd name="connsiteX0" fmla="*/ 95250 w 8382000"/>
              <a:gd name="connsiteY0" fmla="*/ 5181600 h 7625720"/>
              <a:gd name="connsiteX1" fmla="*/ 95250 w 8382000"/>
              <a:gd name="connsiteY1" fmla="*/ 5181600 h 7625720"/>
              <a:gd name="connsiteX2" fmla="*/ 133350 w 8382000"/>
              <a:gd name="connsiteY2" fmla="*/ 4533900 h 7625720"/>
              <a:gd name="connsiteX3" fmla="*/ 152400 w 8382000"/>
              <a:gd name="connsiteY3" fmla="*/ 4476750 h 7625720"/>
              <a:gd name="connsiteX4" fmla="*/ 190500 w 8382000"/>
              <a:gd name="connsiteY4" fmla="*/ 4248150 h 7625720"/>
              <a:gd name="connsiteX5" fmla="*/ 209550 w 8382000"/>
              <a:gd name="connsiteY5" fmla="*/ 3028950 h 7625720"/>
              <a:gd name="connsiteX6" fmla="*/ 247650 w 8382000"/>
              <a:gd name="connsiteY6" fmla="*/ 2476500 h 7625720"/>
              <a:gd name="connsiteX7" fmla="*/ 285750 w 8382000"/>
              <a:gd name="connsiteY7" fmla="*/ 2362200 h 7625720"/>
              <a:gd name="connsiteX8" fmla="*/ 304800 w 8382000"/>
              <a:gd name="connsiteY8" fmla="*/ 2228850 h 7625720"/>
              <a:gd name="connsiteX9" fmla="*/ 342900 w 8382000"/>
              <a:gd name="connsiteY9" fmla="*/ 2019300 h 7625720"/>
              <a:gd name="connsiteX10" fmla="*/ 361950 w 8382000"/>
              <a:gd name="connsiteY10" fmla="*/ 1885950 h 7625720"/>
              <a:gd name="connsiteX11" fmla="*/ 419100 w 8382000"/>
              <a:gd name="connsiteY11" fmla="*/ 1752600 h 7625720"/>
              <a:gd name="connsiteX12" fmla="*/ 438150 w 8382000"/>
              <a:gd name="connsiteY12" fmla="*/ 1695450 h 7625720"/>
              <a:gd name="connsiteX13" fmla="*/ 476250 w 8382000"/>
              <a:gd name="connsiteY13" fmla="*/ 1562100 h 7625720"/>
              <a:gd name="connsiteX14" fmla="*/ 590550 w 8382000"/>
              <a:gd name="connsiteY14" fmla="*/ 1466850 h 7625720"/>
              <a:gd name="connsiteX15" fmla="*/ 685800 w 8382000"/>
              <a:gd name="connsiteY15" fmla="*/ 1390650 h 7625720"/>
              <a:gd name="connsiteX16" fmla="*/ 723900 w 8382000"/>
              <a:gd name="connsiteY16" fmla="*/ 1333500 h 7625720"/>
              <a:gd name="connsiteX17" fmla="*/ 762000 w 8382000"/>
              <a:gd name="connsiteY17" fmla="*/ 1219200 h 7625720"/>
              <a:gd name="connsiteX18" fmla="*/ 819150 w 8382000"/>
              <a:gd name="connsiteY18" fmla="*/ 1162050 h 7625720"/>
              <a:gd name="connsiteX19" fmla="*/ 895350 w 8382000"/>
              <a:gd name="connsiteY19" fmla="*/ 1066800 h 7625720"/>
              <a:gd name="connsiteX20" fmla="*/ 1009650 w 8382000"/>
              <a:gd name="connsiteY20" fmla="*/ 876300 h 7625720"/>
              <a:gd name="connsiteX21" fmla="*/ 1047750 w 8382000"/>
              <a:gd name="connsiteY21" fmla="*/ 819150 h 7625720"/>
              <a:gd name="connsiteX22" fmla="*/ 1143000 w 8382000"/>
              <a:gd name="connsiteY22" fmla="*/ 800100 h 7625720"/>
              <a:gd name="connsiteX23" fmla="*/ 1276350 w 8382000"/>
              <a:gd name="connsiteY23" fmla="*/ 704850 h 7625720"/>
              <a:gd name="connsiteX24" fmla="*/ 1390650 w 8382000"/>
              <a:gd name="connsiteY24" fmla="*/ 609600 h 7625720"/>
              <a:gd name="connsiteX25" fmla="*/ 1562100 w 8382000"/>
              <a:gd name="connsiteY25" fmla="*/ 495300 h 7625720"/>
              <a:gd name="connsiteX26" fmla="*/ 1638300 w 8382000"/>
              <a:gd name="connsiteY26" fmla="*/ 438150 h 7625720"/>
              <a:gd name="connsiteX27" fmla="*/ 1695450 w 8382000"/>
              <a:gd name="connsiteY27" fmla="*/ 400050 h 7625720"/>
              <a:gd name="connsiteX28" fmla="*/ 1847850 w 8382000"/>
              <a:gd name="connsiteY28" fmla="*/ 361950 h 7625720"/>
              <a:gd name="connsiteX29" fmla="*/ 1905000 w 8382000"/>
              <a:gd name="connsiteY29" fmla="*/ 342900 h 7625720"/>
              <a:gd name="connsiteX30" fmla="*/ 1981200 w 8382000"/>
              <a:gd name="connsiteY30" fmla="*/ 323850 h 7625720"/>
              <a:gd name="connsiteX31" fmla="*/ 2095500 w 8382000"/>
              <a:gd name="connsiteY31" fmla="*/ 285750 h 7625720"/>
              <a:gd name="connsiteX32" fmla="*/ 2476500 w 8382000"/>
              <a:gd name="connsiteY32" fmla="*/ 266700 h 7625720"/>
              <a:gd name="connsiteX33" fmla="*/ 2933700 w 8382000"/>
              <a:gd name="connsiteY33" fmla="*/ 190500 h 7625720"/>
              <a:gd name="connsiteX34" fmla="*/ 3371850 w 8382000"/>
              <a:gd name="connsiteY34" fmla="*/ 152400 h 7625720"/>
              <a:gd name="connsiteX35" fmla="*/ 3733800 w 8382000"/>
              <a:gd name="connsiteY35" fmla="*/ 114300 h 7625720"/>
              <a:gd name="connsiteX36" fmla="*/ 3790950 w 8382000"/>
              <a:gd name="connsiteY36" fmla="*/ 95250 h 7625720"/>
              <a:gd name="connsiteX37" fmla="*/ 4895850 w 8382000"/>
              <a:gd name="connsiteY37" fmla="*/ 57150 h 7625720"/>
              <a:gd name="connsiteX38" fmla="*/ 5619750 w 8382000"/>
              <a:gd name="connsiteY38" fmla="*/ 0 h 7625720"/>
              <a:gd name="connsiteX39" fmla="*/ 8039100 w 8382000"/>
              <a:gd name="connsiteY39" fmla="*/ 19050 h 7625720"/>
              <a:gd name="connsiteX40" fmla="*/ 8210550 w 8382000"/>
              <a:gd name="connsiteY40" fmla="*/ 57150 h 7625720"/>
              <a:gd name="connsiteX41" fmla="*/ 8267700 w 8382000"/>
              <a:gd name="connsiteY41" fmla="*/ 114300 h 7625720"/>
              <a:gd name="connsiteX42" fmla="*/ 8343900 w 8382000"/>
              <a:gd name="connsiteY42" fmla="*/ 228600 h 7625720"/>
              <a:gd name="connsiteX43" fmla="*/ 8343900 w 8382000"/>
              <a:gd name="connsiteY43" fmla="*/ 876300 h 7625720"/>
              <a:gd name="connsiteX44" fmla="*/ 8324850 w 8382000"/>
              <a:gd name="connsiteY44" fmla="*/ 1143000 h 7625720"/>
              <a:gd name="connsiteX45" fmla="*/ 8324850 w 8382000"/>
              <a:gd name="connsiteY45" fmla="*/ 3981450 h 7625720"/>
              <a:gd name="connsiteX46" fmla="*/ 8382000 w 8382000"/>
              <a:gd name="connsiteY46" fmla="*/ 4953000 h 7625720"/>
              <a:gd name="connsiteX47" fmla="*/ 8362950 w 8382000"/>
              <a:gd name="connsiteY47" fmla="*/ 5467350 h 7625720"/>
              <a:gd name="connsiteX48" fmla="*/ 8324850 w 8382000"/>
              <a:gd name="connsiteY48" fmla="*/ 5715000 h 7625720"/>
              <a:gd name="connsiteX49" fmla="*/ 8305800 w 8382000"/>
              <a:gd name="connsiteY49" fmla="*/ 5791200 h 7625720"/>
              <a:gd name="connsiteX50" fmla="*/ 8286750 w 8382000"/>
              <a:gd name="connsiteY50" fmla="*/ 5943600 h 7625720"/>
              <a:gd name="connsiteX51" fmla="*/ 8267700 w 8382000"/>
              <a:gd name="connsiteY51" fmla="*/ 6057900 h 7625720"/>
              <a:gd name="connsiteX52" fmla="*/ 8191500 w 8382000"/>
              <a:gd name="connsiteY52" fmla="*/ 6153150 h 7625720"/>
              <a:gd name="connsiteX53" fmla="*/ 8134350 w 8382000"/>
              <a:gd name="connsiteY53" fmla="*/ 6343650 h 7625720"/>
              <a:gd name="connsiteX54" fmla="*/ 7943850 w 8382000"/>
              <a:gd name="connsiteY54" fmla="*/ 6629400 h 7625720"/>
              <a:gd name="connsiteX55" fmla="*/ 7848600 w 8382000"/>
              <a:gd name="connsiteY55" fmla="*/ 6724650 h 7625720"/>
              <a:gd name="connsiteX56" fmla="*/ 7753350 w 8382000"/>
              <a:gd name="connsiteY56" fmla="*/ 6877050 h 7625720"/>
              <a:gd name="connsiteX57" fmla="*/ 7715250 w 8382000"/>
              <a:gd name="connsiteY57" fmla="*/ 6972300 h 7625720"/>
              <a:gd name="connsiteX58" fmla="*/ 7620000 w 8382000"/>
              <a:gd name="connsiteY58" fmla="*/ 7010400 h 7625720"/>
              <a:gd name="connsiteX59" fmla="*/ 7543800 w 8382000"/>
              <a:gd name="connsiteY59" fmla="*/ 7086600 h 7625720"/>
              <a:gd name="connsiteX60" fmla="*/ 7410450 w 8382000"/>
              <a:gd name="connsiteY60" fmla="*/ 7162800 h 7625720"/>
              <a:gd name="connsiteX61" fmla="*/ 7334250 w 8382000"/>
              <a:gd name="connsiteY61" fmla="*/ 7258050 h 7625720"/>
              <a:gd name="connsiteX62" fmla="*/ 7239000 w 8382000"/>
              <a:gd name="connsiteY62" fmla="*/ 7277100 h 7625720"/>
              <a:gd name="connsiteX63" fmla="*/ 6781800 w 8382000"/>
              <a:gd name="connsiteY63" fmla="*/ 7315200 h 7625720"/>
              <a:gd name="connsiteX64" fmla="*/ 5588000 w 8382000"/>
              <a:gd name="connsiteY64" fmla="*/ 7600950 h 7625720"/>
              <a:gd name="connsiteX65" fmla="*/ 1403350 w 8382000"/>
              <a:gd name="connsiteY65" fmla="*/ 7613650 h 7625720"/>
              <a:gd name="connsiteX66" fmla="*/ 685800 w 8382000"/>
              <a:gd name="connsiteY66" fmla="*/ 7524750 h 7625720"/>
              <a:gd name="connsiteX67" fmla="*/ 552450 w 8382000"/>
              <a:gd name="connsiteY67" fmla="*/ 7505700 h 7625720"/>
              <a:gd name="connsiteX68" fmla="*/ 495300 w 8382000"/>
              <a:gd name="connsiteY68" fmla="*/ 7486650 h 7625720"/>
              <a:gd name="connsiteX69" fmla="*/ 419100 w 8382000"/>
              <a:gd name="connsiteY69" fmla="*/ 7467600 h 7625720"/>
              <a:gd name="connsiteX70" fmla="*/ 361950 w 8382000"/>
              <a:gd name="connsiteY70" fmla="*/ 7429500 h 7625720"/>
              <a:gd name="connsiteX71" fmla="*/ 285750 w 8382000"/>
              <a:gd name="connsiteY71" fmla="*/ 7391400 h 7625720"/>
              <a:gd name="connsiteX72" fmla="*/ 171450 w 8382000"/>
              <a:gd name="connsiteY72" fmla="*/ 7239000 h 7625720"/>
              <a:gd name="connsiteX73" fmla="*/ 95250 w 8382000"/>
              <a:gd name="connsiteY73" fmla="*/ 6515100 h 7625720"/>
              <a:gd name="connsiteX74" fmla="*/ 114300 w 8382000"/>
              <a:gd name="connsiteY74" fmla="*/ 5791200 h 7625720"/>
              <a:gd name="connsiteX75" fmla="*/ 133350 w 8382000"/>
              <a:gd name="connsiteY75" fmla="*/ 5676900 h 7625720"/>
              <a:gd name="connsiteX76" fmla="*/ 152400 w 8382000"/>
              <a:gd name="connsiteY76" fmla="*/ 5257800 h 7625720"/>
              <a:gd name="connsiteX77" fmla="*/ 114300 w 8382000"/>
              <a:gd name="connsiteY77" fmla="*/ 4991100 h 7625720"/>
              <a:gd name="connsiteX78" fmla="*/ 95250 w 8382000"/>
              <a:gd name="connsiteY78" fmla="*/ 4781550 h 7625720"/>
              <a:gd name="connsiteX79" fmla="*/ 57150 w 8382000"/>
              <a:gd name="connsiteY79" fmla="*/ 4705350 h 7625720"/>
              <a:gd name="connsiteX80" fmla="*/ 0 w 8382000"/>
              <a:gd name="connsiteY80" fmla="*/ 4629150 h 7625720"/>
              <a:gd name="connsiteX81" fmla="*/ 209550 w 8382000"/>
              <a:gd name="connsiteY81" fmla="*/ 4762500 h 7625720"/>
              <a:gd name="connsiteX82" fmla="*/ 133350 w 8382000"/>
              <a:gd name="connsiteY82" fmla="*/ 4857750 h 7625720"/>
              <a:gd name="connsiteX0" fmla="*/ 95250 w 8382000"/>
              <a:gd name="connsiteY0" fmla="*/ 5181600 h 7616615"/>
              <a:gd name="connsiteX1" fmla="*/ 95250 w 8382000"/>
              <a:gd name="connsiteY1" fmla="*/ 5181600 h 7616615"/>
              <a:gd name="connsiteX2" fmla="*/ 133350 w 8382000"/>
              <a:gd name="connsiteY2" fmla="*/ 4533900 h 7616615"/>
              <a:gd name="connsiteX3" fmla="*/ 152400 w 8382000"/>
              <a:gd name="connsiteY3" fmla="*/ 4476750 h 7616615"/>
              <a:gd name="connsiteX4" fmla="*/ 190500 w 8382000"/>
              <a:gd name="connsiteY4" fmla="*/ 4248150 h 7616615"/>
              <a:gd name="connsiteX5" fmla="*/ 209550 w 8382000"/>
              <a:gd name="connsiteY5" fmla="*/ 3028950 h 7616615"/>
              <a:gd name="connsiteX6" fmla="*/ 247650 w 8382000"/>
              <a:gd name="connsiteY6" fmla="*/ 2476500 h 7616615"/>
              <a:gd name="connsiteX7" fmla="*/ 285750 w 8382000"/>
              <a:gd name="connsiteY7" fmla="*/ 2362200 h 7616615"/>
              <a:gd name="connsiteX8" fmla="*/ 304800 w 8382000"/>
              <a:gd name="connsiteY8" fmla="*/ 2228850 h 7616615"/>
              <a:gd name="connsiteX9" fmla="*/ 342900 w 8382000"/>
              <a:gd name="connsiteY9" fmla="*/ 2019300 h 7616615"/>
              <a:gd name="connsiteX10" fmla="*/ 361950 w 8382000"/>
              <a:gd name="connsiteY10" fmla="*/ 1885950 h 7616615"/>
              <a:gd name="connsiteX11" fmla="*/ 419100 w 8382000"/>
              <a:gd name="connsiteY11" fmla="*/ 1752600 h 7616615"/>
              <a:gd name="connsiteX12" fmla="*/ 438150 w 8382000"/>
              <a:gd name="connsiteY12" fmla="*/ 1695450 h 7616615"/>
              <a:gd name="connsiteX13" fmla="*/ 476250 w 8382000"/>
              <a:gd name="connsiteY13" fmla="*/ 1562100 h 7616615"/>
              <a:gd name="connsiteX14" fmla="*/ 590550 w 8382000"/>
              <a:gd name="connsiteY14" fmla="*/ 1466850 h 7616615"/>
              <a:gd name="connsiteX15" fmla="*/ 685800 w 8382000"/>
              <a:gd name="connsiteY15" fmla="*/ 1390650 h 7616615"/>
              <a:gd name="connsiteX16" fmla="*/ 723900 w 8382000"/>
              <a:gd name="connsiteY16" fmla="*/ 1333500 h 7616615"/>
              <a:gd name="connsiteX17" fmla="*/ 762000 w 8382000"/>
              <a:gd name="connsiteY17" fmla="*/ 1219200 h 7616615"/>
              <a:gd name="connsiteX18" fmla="*/ 819150 w 8382000"/>
              <a:gd name="connsiteY18" fmla="*/ 1162050 h 7616615"/>
              <a:gd name="connsiteX19" fmla="*/ 895350 w 8382000"/>
              <a:gd name="connsiteY19" fmla="*/ 1066800 h 7616615"/>
              <a:gd name="connsiteX20" fmla="*/ 1009650 w 8382000"/>
              <a:gd name="connsiteY20" fmla="*/ 876300 h 7616615"/>
              <a:gd name="connsiteX21" fmla="*/ 1047750 w 8382000"/>
              <a:gd name="connsiteY21" fmla="*/ 819150 h 7616615"/>
              <a:gd name="connsiteX22" fmla="*/ 1143000 w 8382000"/>
              <a:gd name="connsiteY22" fmla="*/ 800100 h 7616615"/>
              <a:gd name="connsiteX23" fmla="*/ 1276350 w 8382000"/>
              <a:gd name="connsiteY23" fmla="*/ 704850 h 7616615"/>
              <a:gd name="connsiteX24" fmla="*/ 1390650 w 8382000"/>
              <a:gd name="connsiteY24" fmla="*/ 609600 h 7616615"/>
              <a:gd name="connsiteX25" fmla="*/ 1562100 w 8382000"/>
              <a:gd name="connsiteY25" fmla="*/ 495300 h 7616615"/>
              <a:gd name="connsiteX26" fmla="*/ 1638300 w 8382000"/>
              <a:gd name="connsiteY26" fmla="*/ 438150 h 7616615"/>
              <a:gd name="connsiteX27" fmla="*/ 1695450 w 8382000"/>
              <a:gd name="connsiteY27" fmla="*/ 400050 h 7616615"/>
              <a:gd name="connsiteX28" fmla="*/ 1847850 w 8382000"/>
              <a:gd name="connsiteY28" fmla="*/ 361950 h 7616615"/>
              <a:gd name="connsiteX29" fmla="*/ 1905000 w 8382000"/>
              <a:gd name="connsiteY29" fmla="*/ 342900 h 7616615"/>
              <a:gd name="connsiteX30" fmla="*/ 1981200 w 8382000"/>
              <a:gd name="connsiteY30" fmla="*/ 323850 h 7616615"/>
              <a:gd name="connsiteX31" fmla="*/ 2095500 w 8382000"/>
              <a:gd name="connsiteY31" fmla="*/ 285750 h 7616615"/>
              <a:gd name="connsiteX32" fmla="*/ 2476500 w 8382000"/>
              <a:gd name="connsiteY32" fmla="*/ 266700 h 7616615"/>
              <a:gd name="connsiteX33" fmla="*/ 2933700 w 8382000"/>
              <a:gd name="connsiteY33" fmla="*/ 190500 h 7616615"/>
              <a:gd name="connsiteX34" fmla="*/ 3371850 w 8382000"/>
              <a:gd name="connsiteY34" fmla="*/ 152400 h 7616615"/>
              <a:gd name="connsiteX35" fmla="*/ 3733800 w 8382000"/>
              <a:gd name="connsiteY35" fmla="*/ 114300 h 7616615"/>
              <a:gd name="connsiteX36" fmla="*/ 3790950 w 8382000"/>
              <a:gd name="connsiteY36" fmla="*/ 95250 h 7616615"/>
              <a:gd name="connsiteX37" fmla="*/ 4895850 w 8382000"/>
              <a:gd name="connsiteY37" fmla="*/ 57150 h 7616615"/>
              <a:gd name="connsiteX38" fmla="*/ 5619750 w 8382000"/>
              <a:gd name="connsiteY38" fmla="*/ 0 h 7616615"/>
              <a:gd name="connsiteX39" fmla="*/ 8039100 w 8382000"/>
              <a:gd name="connsiteY39" fmla="*/ 19050 h 7616615"/>
              <a:gd name="connsiteX40" fmla="*/ 8210550 w 8382000"/>
              <a:gd name="connsiteY40" fmla="*/ 57150 h 7616615"/>
              <a:gd name="connsiteX41" fmla="*/ 8267700 w 8382000"/>
              <a:gd name="connsiteY41" fmla="*/ 114300 h 7616615"/>
              <a:gd name="connsiteX42" fmla="*/ 8343900 w 8382000"/>
              <a:gd name="connsiteY42" fmla="*/ 228600 h 7616615"/>
              <a:gd name="connsiteX43" fmla="*/ 8343900 w 8382000"/>
              <a:gd name="connsiteY43" fmla="*/ 876300 h 7616615"/>
              <a:gd name="connsiteX44" fmla="*/ 8324850 w 8382000"/>
              <a:gd name="connsiteY44" fmla="*/ 1143000 h 7616615"/>
              <a:gd name="connsiteX45" fmla="*/ 8324850 w 8382000"/>
              <a:gd name="connsiteY45" fmla="*/ 3981450 h 7616615"/>
              <a:gd name="connsiteX46" fmla="*/ 8382000 w 8382000"/>
              <a:gd name="connsiteY46" fmla="*/ 4953000 h 7616615"/>
              <a:gd name="connsiteX47" fmla="*/ 8362950 w 8382000"/>
              <a:gd name="connsiteY47" fmla="*/ 5467350 h 7616615"/>
              <a:gd name="connsiteX48" fmla="*/ 8324850 w 8382000"/>
              <a:gd name="connsiteY48" fmla="*/ 5715000 h 7616615"/>
              <a:gd name="connsiteX49" fmla="*/ 8305800 w 8382000"/>
              <a:gd name="connsiteY49" fmla="*/ 5791200 h 7616615"/>
              <a:gd name="connsiteX50" fmla="*/ 8286750 w 8382000"/>
              <a:gd name="connsiteY50" fmla="*/ 5943600 h 7616615"/>
              <a:gd name="connsiteX51" fmla="*/ 8267700 w 8382000"/>
              <a:gd name="connsiteY51" fmla="*/ 6057900 h 7616615"/>
              <a:gd name="connsiteX52" fmla="*/ 8191500 w 8382000"/>
              <a:gd name="connsiteY52" fmla="*/ 6153150 h 7616615"/>
              <a:gd name="connsiteX53" fmla="*/ 8134350 w 8382000"/>
              <a:gd name="connsiteY53" fmla="*/ 6343650 h 7616615"/>
              <a:gd name="connsiteX54" fmla="*/ 7943850 w 8382000"/>
              <a:gd name="connsiteY54" fmla="*/ 6629400 h 7616615"/>
              <a:gd name="connsiteX55" fmla="*/ 7848600 w 8382000"/>
              <a:gd name="connsiteY55" fmla="*/ 6724650 h 7616615"/>
              <a:gd name="connsiteX56" fmla="*/ 7753350 w 8382000"/>
              <a:gd name="connsiteY56" fmla="*/ 6877050 h 7616615"/>
              <a:gd name="connsiteX57" fmla="*/ 7715250 w 8382000"/>
              <a:gd name="connsiteY57" fmla="*/ 6972300 h 7616615"/>
              <a:gd name="connsiteX58" fmla="*/ 7620000 w 8382000"/>
              <a:gd name="connsiteY58" fmla="*/ 7010400 h 7616615"/>
              <a:gd name="connsiteX59" fmla="*/ 7543800 w 8382000"/>
              <a:gd name="connsiteY59" fmla="*/ 7086600 h 7616615"/>
              <a:gd name="connsiteX60" fmla="*/ 7410450 w 8382000"/>
              <a:gd name="connsiteY60" fmla="*/ 7162800 h 7616615"/>
              <a:gd name="connsiteX61" fmla="*/ 7334250 w 8382000"/>
              <a:gd name="connsiteY61" fmla="*/ 7258050 h 7616615"/>
              <a:gd name="connsiteX62" fmla="*/ 7239000 w 8382000"/>
              <a:gd name="connsiteY62" fmla="*/ 7277100 h 7616615"/>
              <a:gd name="connsiteX63" fmla="*/ 6800850 w 8382000"/>
              <a:gd name="connsiteY63" fmla="*/ 7442200 h 7616615"/>
              <a:gd name="connsiteX64" fmla="*/ 5588000 w 8382000"/>
              <a:gd name="connsiteY64" fmla="*/ 7600950 h 7616615"/>
              <a:gd name="connsiteX65" fmla="*/ 1403350 w 8382000"/>
              <a:gd name="connsiteY65" fmla="*/ 7613650 h 7616615"/>
              <a:gd name="connsiteX66" fmla="*/ 685800 w 8382000"/>
              <a:gd name="connsiteY66" fmla="*/ 7524750 h 7616615"/>
              <a:gd name="connsiteX67" fmla="*/ 552450 w 8382000"/>
              <a:gd name="connsiteY67" fmla="*/ 7505700 h 7616615"/>
              <a:gd name="connsiteX68" fmla="*/ 495300 w 8382000"/>
              <a:gd name="connsiteY68" fmla="*/ 7486650 h 7616615"/>
              <a:gd name="connsiteX69" fmla="*/ 419100 w 8382000"/>
              <a:gd name="connsiteY69" fmla="*/ 7467600 h 7616615"/>
              <a:gd name="connsiteX70" fmla="*/ 361950 w 8382000"/>
              <a:gd name="connsiteY70" fmla="*/ 7429500 h 7616615"/>
              <a:gd name="connsiteX71" fmla="*/ 285750 w 8382000"/>
              <a:gd name="connsiteY71" fmla="*/ 7391400 h 7616615"/>
              <a:gd name="connsiteX72" fmla="*/ 171450 w 8382000"/>
              <a:gd name="connsiteY72" fmla="*/ 7239000 h 7616615"/>
              <a:gd name="connsiteX73" fmla="*/ 95250 w 8382000"/>
              <a:gd name="connsiteY73" fmla="*/ 6515100 h 7616615"/>
              <a:gd name="connsiteX74" fmla="*/ 114300 w 8382000"/>
              <a:gd name="connsiteY74" fmla="*/ 5791200 h 7616615"/>
              <a:gd name="connsiteX75" fmla="*/ 133350 w 8382000"/>
              <a:gd name="connsiteY75" fmla="*/ 5676900 h 7616615"/>
              <a:gd name="connsiteX76" fmla="*/ 152400 w 8382000"/>
              <a:gd name="connsiteY76" fmla="*/ 5257800 h 7616615"/>
              <a:gd name="connsiteX77" fmla="*/ 114300 w 8382000"/>
              <a:gd name="connsiteY77" fmla="*/ 4991100 h 7616615"/>
              <a:gd name="connsiteX78" fmla="*/ 95250 w 8382000"/>
              <a:gd name="connsiteY78" fmla="*/ 4781550 h 7616615"/>
              <a:gd name="connsiteX79" fmla="*/ 57150 w 8382000"/>
              <a:gd name="connsiteY79" fmla="*/ 4705350 h 7616615"/>
              <a:gd name="connsiteX80" fmla="*/ 0 w 8382000"/>
              <a:gd name="connsiteY80" fmla="*/ 4629150 h 7616615"/>
              <a:gd name="connsiteX81" fmla="*/ 209550 w 8382000"/>
              <a:gd name="connsiteY81" fmla="*/ 4762500 h 7616615"/>
              <a:gd name="connsiteX82" fmla="*/ 133350 w 8382000"/>
              <a:gd name="connsiteY82" fmla="*/ 4857750 h 7616615"/>
              <a:gd name="connsiteX0" fmla="*/ 95250 w 8382000"/>
              <a:gd name="connsiteY0" fmla="*/ 5181600 h 7624313"/>
              <a:gd name="connsiteX1" fmla="*/ 95250 w 8382000"/>
              <a:gd name="connsiteY1" fmla="*/ 5181600 h 7624313"/>
              <a:gd name="connsiteX2" fmla="*/ 133350 w 8382000"/>
              <a:gd name="connsiteY2" fmla="*/ 4533900 h 7624313"/>
              <a:gd name="connsiteX3" fmla="*/ 152400 w 8382000"/>
              <a:gd name="connsiteY3" fmla="*/ 4476750 h 7624313"/>
              <a:gd name="connsiteX4" fmla="*/ 190500 w 8382000"/>
              <a:gd name="connsiteY4" fmla="*/ 4248150 h 7624313"/>
              <a:gd name="connsiteX5" fmla="*/ 209550 w 8382000"/>
              <a:gd name="connsiteY5" fmla="*/ 3028950 h 7624313"/>
              <a:gd name="connsiteX6" fmla="*/ 247650 w 8382000"/>
              <a:gd name="connsiteY6" fmla="*/ 2476500 h 7624313"/>
              <a:gd name="connsiteX7" fmla="*/ 285750 w 8382000"/>
              <a:gd name="connsiteY7" fmla="*/ 2362200 h 7624313"/>
              <a:gd name="connsiteX8" fmla="*/ 304800 w 8382000"/>
              <a:gd name="connsiteY8" fmla="*/ 2228850 h 7624313"/>
              <a:gd name="connsiteX9" fmla="*/ 342900 w 8382000"/>
              <a:gd name="connsiteY9" fmla="*/ 2019300 h 7624313"/>
              <a:gd name="connsiteX10" fmla="*/ 361950 w 8382000"/>
              <a:gd name="connsiteY10" fmla="*/ 1885950 h 7624313"/>
              <a:gd name="connsiteX11" fmla="*/ 419100 w 8382000"/>
              <a:gd name="connsiteY11" fmla="*/ 1752600 h 7624313"/>
              <a:gd name="connsiteX12" fmla="*/ 438150 w 8382000"/>
              <a:gd name="connsiteY12" fmla="*/ 1695450 h 7624313"/>
              <a:gd name="connsiteX13" fmla="*/ 476250 w 8382000"/>
              <a:gd name="connsiteY13" fmla="*/ 1562100 h 7624313"/>
              <a:gd name="connsiteX14" fmla="*/ 590550 w 8382000"/>
              <a:gd name="connsiteY14" fmla="*/ 1466850 h 7624313"/>
              <a:gd name="connsiteX15" fmla="*/ 685800 w 8382000"/>
              <a:gd name="connsiteY15" fmla="*/ 1390650 h 7624313"/>
              <a:gd name="connsiteX16" fmla="*/ 723900 w 8382000"/>
              <a:gd name="connsiteY16" fmla="*/ 1333500 h 7624313"/>
              <a:gd name="connsiteX17" fmla="*/ 762000 w 8382000"/>
              <a:gd name="connsiteY17" fmla="*/ 1219200 h 7624313"/>
              <a:gd name="connsiteX18" fmla="*/ 819150 w 8382000"/>
              <a:gd name="connsiteY18" fmla="*/ 1162050 h 7624313"/>
              <a:gd name="connsiteX19" fmla="*/ 895350 w 8382000"/>
              <a:gd name="connsiteY19" fmla="*/ 1066800 h 7624313"/>
              <a:gd name="connsiteX20" fmla="*/ 1009650 w 8382000"/>
              <a:gd name="connsiteY20" fmla="*/ 876300 h 7624313"/>
              <a:gd name="connsiteX21" fmla="*/ 1047750 w 8382000"/>
              <a:gd name="connsiteY21" fmla="*/ 819150 h 7624313"/>
              <a:gd name="connsiteX22" fmla="*/ 1143000 w 8382000"/>
              <a:gd name="connsiteY22" fmla="*/ 800100 h 7624313"/>
              <a:gd name="connsiteX23" fmla="*/ 1276350 w 8382000"/>
              <a:gd name="connsiteY23" fmla="*/ 704850 h 7624313"/>
              <a:gd name="connsiteX24" fmla="*/ 1390650 w 8382000"/>
              <a:gd name="connsiteY24" fmla="*/ 609600 h 7624313"/>
              <a:gd name="connsiteX25" fmla="*/ 1562100 w 8382000"/>
              <a:gd name="connsiteY25" fmla="*/ 495300 h 7624313"/>
              <a:gd name="connsiteX26" fmla="*/ 1638300 w 8382000"/>
              <a:gd name="connsiteY26" fmla="*/ 438150 h 7624313"/>
              <a:gd name="connsiteX27" fmla="*/ 1695450 w 8382000"/>
              <a:gd name="connsiteY27" fmla="*/ 400050 h 7624313"/>
              <a:gd name="connsiteX28" fmla="*/ 1847850 w 8382000"/>
              <a:gd name="connsiteY28" fmla="*/ 361950 h 7624313"/>
              <a:gd name="connsiteX29" fmla="*/ 1905000 w 8382000"/>
              <a:gd name="connsiteY29" fmla="*/ 342900 h 7624313"/>
              <a:gd name="connsiteX30" fmla="*/ 1981200 w 8382000"/>
              <a:gd name="connsiteY30" fmla="*/ 323850 h 7624313"/>
              <a:gd name="connsiteX31" fmla="*/ 2095500 w 8382000"/>
              <a:gd name="connsiteY31" fmla="*/ 285750 h 7624313"/>
              <a:gd name="connsiteX32" fmla="*/ 2476500 w 8382000"/>
              <a:gd name="connsiteY32" fmla="*/ 266700 h 7624313"/>
              <a:gd name="connsiteX33" fmla="*/ 2933700 w 8382000"/>
              <a:gd name="connsiteY33" fmla="*/ 190500 h 7624313"/>
              <a:gd name="connsiteX34" fmla="*/ 3371850 w 8382000"/>
              <a:gd name="connsiteY34" fmla="*/ 152400 h 7624313"/>
              <a:gd name="connsiteX35" fmla="*/ 3733800 w 8382000"/>
              <a:gd name="connsiteY35" fmla="*/ 114300 h 7624313"/>
              <a:gd name="connsiteX36" fmla="*/ 3790950 w 8382000"/>
              <a:gd name="connsiteY36" fmla="*/ 95250 h 7624313"/>
              <a:gd name="connsiteX37" fmla="*/ 4895850 w 8382000"/>
              <a:gd name="connsiteY37" fmla="*/ 57150 h 7624313"/>
              <a:gd name="connsiteX38" fmla="*/ 5619750 w 8382000"/>
              <a:gd name="connsiteY38" fmla="*/ 0 h 7624313"/>
              <a:gd name="connsiteX39" fmla="*/ 8039100 w 8382000"/>
              <a:gd name="connsiteY39" fmla="*/ 19050 h 7624313"/>
              <a:gd name="connsiteX40" fmla="*/ 8210550 w 8382000"/>
              <a:gd name="connsiteY40" fmla="*/ 57150 h 7624313"/>
              <a:gd name="connsiteX41" fmla="*/ 8267700 w 8382000"/>
              <a:gd name="connsiteY41" fmla="*/ 114300 h 7624313"/>
              <a:gd name="connsiteX42" fmla="*/ 8343900 w 8382000"/>
              <a:gd name="connsiteY42" fmla="*/ 228600 h 7624313"/>
              <a:gd name="connsiteX43" fmla="*/ 8343900 w 8382000"/>
              <a:gd name="connsiteY43" fmla="*/ 876300 h 7624313"/>
              <a:gd name="connsiteX44" fmla="*/ 8324850 w 8382000"/>
              <a:gd name="connsiteY44" fmla="*/ 1143000 h 7624313"/>
              <a:gd name="connsiteX45" fmla="*/ 8324850 w 8382000"/>
              <a:gd name="connsiteY45" fmla="*/ 3981450 h 7624313"/>
              <a:gd name="connsiteX46" fmla="*/ 8382000 w 8382000"/>
              <a:gd name="connsiteY46" fmla="*/ 4953000 h 7624313"/>
              <a:gd name="connsiteX47" fmla="*/ 8362950 w 8382000"/>
              <a:gd name="connsiteY47" fmla="*/ 5467350 h 7624313"/>
              <a:gd name="connsiteX48" fmla="*/ 8324850 w 8382000"/>
              <a:gd name="connsiteY48" fmla="*/ 5715000 h 7624313"/>
              <a:gd name="connsiteX49" fmla="*/ 8305800 w 8382000"/>
              <a:gd name="connsiteY49" fmla="*/ 5791200 h 7624313"/>
              <a:gd name="connsiteX50" fmla="*/ 8286750 w 8382000"/>
              <a:gd name="connsiteY50" fmla="*/ 5943600 h 7624313"/>
              <a:gd name="connsiteX51" fmla="*/ 8267700 w 8382000"/>
              <a:gd name="connsiteY51" fmla="*/ 6057900 h 7624313"/>
              <a:gd name="connsiteX52" fmla="*/ 8191500 w 8382000"/>
              <a:gd name="connsiteY52" fmla="*/ 6153150 h 7624313"/>
              <a:gd name="connsiteX53" fmla="*/ 8134350 w 8382000"/>
              <a:gd name="connsiteY53" fmla="*/ 6343650 h 7624313"/>
              <a:gd name="connsiteX54" fmla="*/ 7943850 w 8382000"/>
              <a:gd name="connsiteY54" fmla="*/ 6629400 h 7624313"/>
              <a:gd name="connsiteX55" fmla="*/ 7848600 w 8382000"/>
              <a:gd name="connsiteY55" fmla="*/ 6724650 h 7624313"/>
              <a:gd name="connsiteX56" fmla="*/ 7753350 w 8382000"/>
              <a:gd name="connsiteY56" fmla="*/ 6877050 h 7624313"/>
              <a:gd name="connsiteX57" fmla="*/ 7715250 w 8382000"/>
              <a:gd name="connsiteY57" fmla="*/ 6972300 h 7624313"/>
              <a:gd name="connsiteX58" fmla="*/ 7620000 w 8382000"/>
              <a:gd name="connsiteY58" fmla="*/ 7010400 h 7624313"/>
              <a:gd name="connsiteX59" fmla="*/ 7543800 w 8382000"/>
              <a:gd name="connsiteY59" fmla="*/ 7086600 h 7624313"/>
              <a:gd name="connsiteX60" fmla="*/ 7410450 w 8382000"/>
              <a:gd name="connsiteY60" fmla="*/ 7162800 h 7624313"/>
              <a:gd name="connsiteX61" fmla="*/ 7334250 w 8382000"/>
              <a:gd name="connsiteY61" fmla="*/ 7258050 h 7624313"/>
              <a:gd name="connsiteX62" fmla="*/ 7239000 w 8382000"/>
              <a:gd name="connsiteY62" fmla="*/ 7277100 h 7624313"/>
              <a:gd name="connsiteX63" fmla="*/ 6800850 w 8382000"/>
              <a:gd name="connsiteY63" fmla="*/ 7442200 h 7624313"/>
              <a:gd name="connsiteX64" fmla="*/ 5588000 w 8382000"/>
              <a:gd name="connsiteY64" fmla="*/ 7600950 h 7624313"/>
              <a:gd name="connsiteX65" fmla="*/ 1403350 w 8382000"/>
              <a:gd name="connsiteY65" fmla="*/ 7613650 h 7624313"/>
              <a:gd name="connsiteX66" fmla="*/ 552450 w 8382000"/>
              <a:gd name="connsiteY66" fmla="*/ 7505700 h 7624313"/>
              <a:gd name="connsiteX67" fmla="*/ 495300 w 8382000"/>
              <a:gd name="connsiteY67" fmla="*/ 7486650 h 7624313"/>
              <a:gd name="connsiteX68" fmla="*/ 419100 w 8382000"/>
              <a:gd name="connsiteY68" fmla="*/ 7467600 h 7624313"/>
              <a:gd name="connsiteX69" fmla="*/ 361950 w 8382000"/>
              <a:gd name="connsiteY69" fmla="*/ 7429500 h 7624313"/>
              <a:gd name="connsiteX70" fmla="*/ 285750 w 8382000"/>
              <a:gd name="connsiteY70" fmla="*/ 7391400 h 7624313"/>
              <a:gd name="connsiteX71" fmla="*/ 171450 w 8382000"/>
              <a:gd name="connsiteY71" fmla="*/ 7239000 h 7624313"/>
              <a:gd name="connsiteX72" fmla="*/ 95250 w 8382000"/>
              <a:gd name="connsiteY72" fmla="*/ 6515100 h 7624313"/>
              <a:gd name="connsiteX73" fmla="*/ 114300 w 8382000"/>
              <a:gd name="connsiteY73" fmla="*/ 5791200 h 7624313"/>
              <a:gd name="connsiteX74" fmla="*/ 133350 w 8382000"/>
              <a:gd name="connsiteY74" fmla="*/ 5676900 h 7624313"/>
              <a:gd name="connsiteX75" fmla="*/ 152400 w 8382000"/>
              <a:gd name="connsiteY75" fmla="*/ 5257800 h 7624313"/>
              <a:gd name="connsiteX76" fmla="*/ 114300 w 8382000"/>
              <a:gd name="connsiteY76" fmla="*/ 4991100 h 7624313"/>
              <a:gd name="connsiteX77" fmla="*/ 95250 w 8382000"/>
              <a:gd name="connsiteY77" fmla="*/ 4781550 h 7624313"/>
              <a:gd name="connsiteX78" fmla="*/ 57150 w 8382000"/>
              <a:gd name="connsiteY78" fmla="*/ 4705350 h 7624313"/>
              <a:gd name="connsiteX79" fmla="*/ 0 w 8382000"/>
              <a:gd name="connsiteY79" fmla="*/ 4629150 h 7624313"/>
              <a:gd name="connsiteX80" fmla="*/ 209550 w 8382000"/>
              <a:gd name="connsiteY80" fmla="*/ 4762500 h 7624313"/>
              <a:gd name="connsiteX81" fmla="*/ 133350 w 8382000"/>
              <a:gd name="connsiteY81" fmla="*/ 4857750 h 7624313"/>
              <a:gd name="connsiteX0" fmla="*/ 95250 w 8382000"/>
              <a:gd name="connsiteY0" fmla="*/ 5181600 h 7625657"/>
              <a:gd name="connsiteX1" fmla="*/ 95250 w 8382000"/>
              <a:gd name="connsiteY1" fmla="*/ 5181600 h 7625657"/>
              <a:gd name="connsiteX2" fmla="*/ 133350 w 8382000"/>
              <a:gd name="connsiteY2" fmla="*/ 4533900 h 7625657"/>
              <a:gd name="connsiteX3" fmla="*/ 152400 w 8382000"/>
              <a:gd name="connsiteY3" fmla="*/ 4476750 h 7625657"/>
              <a:gd name="connsiteX4" fmla="*/ 190500 w 8382000"/>
              <a:gd name="connsiteY4" fmla="*/ 4248150 h 7625657"/>
              <a:gd name="connsiteX5" fmla="*/ 209550 w 8382000"/>
              <a:gd name="connsiteY5" fmla="*/ 3028950 h 7625657"/>
              <a:gd name="connsiteX6" fmla="*/ 247650 w 8382000"/>
              <a:gd name="connsiteY6" fmla="*/ 2476500 h 7625657"/>
              <a:gd name="connsiteX7" fmla="*/ 285750 w 8382000"/>
              <a:gd name="connsiteY7" fmla="*/ 2362200 h 7625657"/>
              <a:gd name="connsiteX8" fmla="*/ 304800 w 8382000"/>
              <a:gd name="connsiteY8" fmla="*/ 2228850 h 7625657"/>
              <a:gd name="connsiteX9" fmla="*/ 342900 w 8382000"/>
              <a:gd name="connsiteY9" fmla="*/ 2019300 h 7625657"/>
              <a:gd name="connsiteX10" fmla="*/ 361950 w 8382000"/>
              <a:gd name="connsiteY10" fmla="*/ 1885950 h 7625657"/>
              <a:gd name="connsiteX11" fmla="*/ 419100 w 8382000"/>
              <a:gd name="connsiteY11" fmla="*/ 1752600 h 7625657"/>
              <a:gd name="connsiteX12" fmla="*/ 438150 w 8382000"/>
              <a:gd name="connsiteY12" fmla="*/ 1695450 h 7625657"/>
              <a:gd name="connsiteX13" fmla="*/ 476250 w 8382000"/>
              <a:gd name="connsiteY13" fmla="*/ 1562100 h 7625657"/>
              <a:gd name="connsiteX14" fmla="*/ 590550 w 8382000"/>
              <a:gd name="connsiteY14" fmla="*/ 1466850 h 7625657"/>
              <a:gd name="connsiteX15" fmla="*/ 685800 w 8382000"/>
              <a:gd name="connsiteY15" fmla="*/ 1390650 h 7625657"/>
              <a:gd name="connsiteX16" fmla="*/ 723900 w 8382000"/>
              <a:gd name="connsiteY16" fmla="*/ 1333500 h 7625657"/>
              <a:gd name="connsiteX17" fmla="*/ 762000 w 8382000"/>
              <a:gd name="connsiteY17" fmla="*/ 1219200 h 7625657"/>
              <a:gd name="connsiteX18" fmla="*/ 819150 w 8382000"/>
              <a:gd name="connsiteY18" fmla="*/ 1162050 h 7625657"/>
              <a:gd name="connsiteX19" fmla="*/ 895350 w 8382000"/>
              <a:gd name="connsiteY19" fmla="*/ 1066800 h 7625657"/>
              <a:gd name="connsiteX20" fmla="*/ 1009650 w 8382000"/>
              <a:gd name="connsiteY20" fmla="*/ 876300 h 7625657"/>
              <a:gd name="connsiteX21" fmla="*/ 1047750 w 8382000"/>
              <a:gd name="connsiteY21" fmla="*/ 819150 h 7625657"/>
              <a:gd name="connsiteX22" fmla="*/ 1143000 w 8382000"/>
              <a:gd name="connsiteY22" fmla="*/ 800100 h 7625657"/>
              <a:gd name="connsiteX23" fmla="*/ 1276350 w 8382000"/>
              <a:gd name="connsiteY23" fmla="*/ 704850 h 7625657"/>
              <a:gd name="connsiteX24" fmla="*/ 1390650 w 8382000"/>
              <a:gd name="connsiteY24" fmla="*/ 609600 h 7625657"/>
              <a:gd name="connsiteX25" fmla="*/ 1562100 w 8382000"/>
              <a:gd name="connsiteY25" fmla="*/ 495300 h 7625657"/>
              <a:gd name="connsiteX26" fmla="*/ 1638300 w 8382000"/>
              <a:gd name="connsiteY26" fmla="*/ 438150 h 7625657"/>
              <a:gd name="connsiteX27" fmla="*/ 1695450 w 8382000"/>
              <a:gd name="connsiteY27" fmla="*/ 400050 h 7625657"/>
              <a:gd name="connsiteX28" fmla="*/ 1847850 w 8382000"/>
              <a:gd name="connsiteY28" fmla="*/ 361950 h 7625657"/>
              <a:gd name="connsiteX29" fmla="*/ 1905000 w 8382000"/>
              <a:gd name="connsiteY29" fmla="*/ 342900 h 7625657"/>
              <a:gd name="connsiteX30" fmla="*/ 1981200 w 8382000"/>
              <a:gd name="connsiteY30" fmla="*/ 323850 h 7625657"/>
              <a:gd name="connsiteX31" fmla="*/ 2095500 w 8382000"/>
              <a:gd name="connsiteY31" fmla="*/ 285750 h 7625657"/>
              <a:gd name="connsiteX32" fmla="*/ 2476500 w 8382000"/>
              <a:gd name="connsiteY32" fmla="*/ 266700 h 7625657"/>
              <a:gd name="connsiteX33" fmla="*/ 2933700 w 8382000"/>
              <a:gd name="connsiteY33" fmla="*/ 190500 h 7625657"/>
              <a:gd name="connsiteX34" fmla="*/ 3371850 w 8382000"/>
              <a:gd name="connsiteY34" fmla="*/ 152400 h 7625657"/>
              <a:gd name="connsiteX35" fmla="*/ 3733800 w 8382000"/>
              <a:gd name="connsiteY35" fmla="*/ 114300 h 7625657"/>
              <a:gd name="connsiteX36" fmla="*/ 3790950 w 8382000"/>
              <a:gd name="connsiteY36" fmla="*/ 95250 h 7625657"/>
              <a:gd name="connsiteX37" fmla="*/ 4895850 w 8382000"/>
              <a:gd name="connsiteY37" fmla="*/ 57150 h 7625657"/>
              <a:gd name="connsiteX38" fmla="*/ 5619750 w 8382000"/>
              <a:gd name="connsiteY38" fmla="*/ 0 h 7625657"/>
              <a:gd name="connsiteX39" fmla="*/ 8039100 w 8382000"/>
              <a:gd name="connsiteY39" fmla="*/ 19050 h 7625657"/>
              <a:gd name="connsiteX40" fmla="*/ 8210550 w 8382000"/>
              <a:gd name="connsiteY40" fmla="*/ 57150 h 7625657"/>
              <a:gd name="connsiteX41" fmla="*/ 8267700 w 8382000"/>
              <a:gd name="connsiteY41" fmla="*/ 114300 h 7625657"/>
              <a:gd name="connsiteX42" fmla="*/ 8343900 w 8382000"/>
              <a:gd name="connsiteY42" fmla="*/ 228600 h 7625657"/>
              <a:gd name="connsiteX43" fmla="*/ 8343900 w 8382000"/>
              <a:gd name="connsiteY43" fmla="*/ 876300 h 7625657"/>
              <a:gd name="connsiteX44" fmla="*/ 8324850 w 8382000"/>
              <a:gd name="connsiteY44" fmla="*/ 1143000 h 7625657"/>
              <a:gd name="connsiteX45" fmla="*/ 8324850 w 8382000"/>
              <a:gd name="connsiteY45" fmla="*/ 3981450 h 7625657"/>
              <a:gd name="connsiteX46" fmla="*/ 8382000 w 8382000"/>
              <a:gd name="connsiteY46" fmla="*/ 4953000 h 7625657"/>
              <a:gd name="connsiteX47" fmla="*/ 8362950 w 8382000"/>
              <a:gd name="connsiteY47" fmla="*/ 5467350 h 7625657"/>
              <a:gd name="connsiteX48" fmla="*/ 8324850 w 8382000"/>
              <a:gd name="connsiteY48" fmla="*/ 5715000 h 7625657"/>
              <a:gd name="connsiteX49" fmla="*/ 8305800 w 8382000"/>
              <a:gd name="connsiteY49" fmla="*/ 5791200 h 7625657"/>
              <a:gd name="connsiteX50" fmla="*/ 8286750 w 8382000"/>
              <a:gd name="connsiteY50" fmla="*/ 5943600 h 7625657"/>
              <a:gd name="connsiteX51" fmla="*/ 8267700 w 8382000"/>
              <a:gd name="connsiteY51" fmla="*/ 6057900 h 7625657"/>
              <a:gd name="connsiteX52" fmla="*/ 8191500 w 8382000"/>
              <a:gd name="connsiteY52" fmla="*/ 6153150 h 7625657"/>
              <a:gd name="connsiteX53" fmla="*/ 8134350 w 8382000"/>
              <a:gd name="connsiteY53" fmla="*/ 6343650 h 7625657"/>
              <a:gd name="connsiteX54" fmla="*/ 7943850 w 8382000"/>
              <a:gd name="connsiteY54" fmla="*/ 6629400 h 7625657"/>
              <a:gd name="connsiteX55" fmla="*/ 7848600 w 8382000"/>
              <a:gd name="connsiteY55" fmla="*/ 6724650 h 7625657"/>
              <a:gd name="connsiteX56" fmla="*/ 7753350 w 8382000"/>
              <a:gd name="connsiteY56" fmla="*/ 6877050 h 7625657"/>
              <a:gd name="connsiteX57" fmla="*/ 7715250 w 8382000"/>
              <a:gd name="connsiteY57" fmla="*/ 6972300 h 7625657"/>
              <a:gd name="connsiteX58" fmla="*/ 7620000 w 8382000"/>
              <a:gd name="connsiteY58" fmla="*/ 7010400 h 7625657"/>
              <a:gd name="connsiteX59" fmla="*/ 7543800 w 8382000"/>
              <a:gd name="connsiteY59" fmla="*/ 7086600 h 7625657"/>
              <a:gd name="connsiteX60" fmla="*/ 7410450 w 8382000"/>
              <a:gd name="connsiteY60" fmla="*/ 7162800 h 7625657"/>
              <a:gd name="connsiteX61" fmla="*/ 7334250 w 8382000"/>
              <a:gd name="connsiteY61" fmla="*/ 7258050 h 7625657"/>
              <a:gd name="connsiteX62" fmla="*/ 7239000 w 8382000"/>
              <a:gd name="connsiteY62" fmla="*/ 7277100 h 7625657"/>
              <a:gd name="connsiteX63" fmla="*/ 6800850 w 8382000"/>
              <a:gd name="connsiteY63" fmla="*/ 7442200 h 7625657"/>
              <a:gd name="connsiteX64" fmla="*/ 5588000 w 8382000"/>
              <a:gd name="connsiteY64" fmla="*/ 7600950 h 7625657"/>
              <a:gd name="connsiteX65" fmla="*/ 1403350 w 8382000"/>
              <a:gd name="connsiteY65" fmla="*/ 7613650 h 7625657"/>
              <a:gd name="connsiteX66" fmla="*/ 495300 w 8382000"/>
              <a:gd name="connsiteY66" fmla="*/ 7486650 h 7625657"/>
              <a:gd name="connsiteX67" fmla="*/ 419100 w 8382000"/>
              <a:gd name="connsiteY67" fmla="*/ 7467600 h 7625657"/>
              <a:gd name="connsiteX68" fmla="*/ 361950 w 8382000"/>
              <a:gd name="connsiteY68" fmla="*/ 7429500 h 7625657"/>
              <a:gd name="connsiteX69" fmla="*/ 285750 w 8382000"/>
              <a:gd name="connsiteY69" fmla="*/ 7391400 h 7625657"/>
              <a:gd name="connsiteX70" fmla="*/ 171450 w 8382000"/>
              <a:gd name="connsiteY70" fmla="*/ 7239000 h 7625657"/>
              <a:gd name="connsiteX71" fmla="*/ 95250 w 8382000"/>
              <a:gd name="connsiteY71" fmla="*/ 6515100 h 7625657"/>
              <a:gd name="connsiteX72" fmla="*/ 114300 w 8382000"/>
              <a:gd name="connsiteY72" fmla="*/ 5791200 h 7625657"/>
              <a:gd name="connsiteX73" fmla="*/ 133350 w 8382000"/>
              <a:gd name="connsiteY73" fmla="*/ 5676900 h 7625657"/>
              <a:gd name="connsiteX74" fmla="*/ 152400 w 8382000"/>
              <a:gd name="connsiteY74" fmla="*/ 5257800 h 7625657"/>
              <a:gd name="connsiteX75" fmla="*/ 114300 w 8382000"/>
              <a:gd name="connsiteY75" fmla="*/ 4991100 h 7625657"/>
              <a:gd name="connsiteX76" fmla="*/ 95250 w 8382000"/>
              <a:gd name="connsiteY76" fmla="*/ 4781550 h 7625657"/>
              <a:gd name="connsiteX77" fmla="*/ 57150 w 8382000"/>
              <a:gd name="connsiteY77" fmla="*/ 4705350 h 7625657"/>
              <a:gd name="connsiteX78" fmla="*/ 0 w 8382000"/>
              <a:gd name="connsiteY78" fmla="*/ 4629150 h 7625657"/>
              <a:gd name="connsiteX79" fmla="*/ 209550 w 8382000"/>
              <a:gd name="connsiteY79" fmla="*/ 4762500 h 7625657"/>
              <a:gd name="connsiteX80" fmla="*/ 133350 w 8382000"/>
              <a:gd name="connsiteY80" fmla="*/ 4857750 h 7625657"/>
              <a:gd name="connsiteX0" fmla="*/ 95250 w 8382000"/>
              <a:gd name="connsiteY0" fmla="*/ 5181600 h 7630171"/>
              <a:gd name="connsiteX1" fmla="*/ 95250 w 8382000"/>
              <a:gd name="connsiteY1" fmla="*/ 5181600 h 7630171"/>
              <a:gd name="connsiteX2" fmla="*/ 133350 w 8382000"/>
              <a:gd name="connsiteY2" fmla="*/ 4533900 h 7630171"/>
              <a:gd name="connsiteX3" fmla="*/ 152400 w 8382000"/>
              <a:gd name="connsiteY3" fmla="*/ 4476750 h 7630171"/>
              <a:gd name="connsiteX4" fmla="*/ 190500 w 8382000"/>
              <a:gd name="connsiteY4" fmla="*/ 4248150 h 7630171"/>
              <a:gd name="connsiteX5" fmla="*/ 209550 w 8382000"/>
              <a:gd name="connsiteY5" fmla="*/ 3028950 h 7630171"/>
              <a:gd name="connsiteX6" fmla="*/ 247650 w 8382000"/>
              <a:gd name="connsiteY6" fmla="*/ 2476500 h 7630171"/>
              <a:gd name="connsiteX7" fmla="*/ 285750 w 8382000"/>
              <a:gd name="connsiteY7" fmla="*/ 2362200 h 7630171"/>
              <a:gd name="connsiteX8" fmla="*/ 304800 w 8382000"/>
              <a:gd name="connsiteY8" fmla="*/ 2228850 h 7630171"/>
              <a:gd name="connsiteX9" fmla="*/ 342900 w 8382000"/>
              <a:gd name="connsiteY9" fmla="*/ 2019300 h 7630171"/>
              <a:gd name="connsiteX10" fmla="*/ 361950 w 8382000"/>
              <a:gd name="connsiteY10" fmla="*/ 1885950 h 7630171"/>
              <a:gd name="connsiteX11" fmla="*/ 419100 w 8382000"/>
              <a:gd name="connsiteY11" fmla="*/ 1752600 h 7630171"/>
              <a:gd name="connsiteX12" fmla="*/ 438150 w 8382000"/>
              <a:gd name="connsiteY12" fmla="*/ 1695450 h 7630171"/>
              <a:gd name="connsiteX13" fmla="*/ 476250 w 8382000"/>
              <a:gd name="connsiteY13" fmla="*/ 1562100 h 7630171"/>
              <a:gd name="connsiteX14" fmla="*/ 590550 w 8382000"/>
              <a:gd name="connsiteY14" fmla="*/ 1466850 h 7630171"/>
              <a:gd name="connsiteX15" fmla="*/ 685800 w 8382000"/>
              <a:gd name="connsiteY15" fmla="*/ 1390650 h 7630171"/>
              <a:gd name="connsiteX16" fmla="*/ 723900 w 8382000"/>
              <a:gd name="connsiteY16" fmla="*/ 1333500 h 7630171"/>
              <a:gd name="connsiteX17" fmla="*/ 762000 w 8382000"/>
              <a:gd name="connsiteY17" fmla="*/ 1219200 h 7630171"/>
              <a:gd name="connsiteX18" fmla="*/ 819150 w 8382000"/>
              <a:gd name="connsiteY18" fmla="*/ 1162050 h 7630171"/>
              <a:gd name="connsiteX19" fmla="*/ 895350 w 8382000"/>
              <a:gd name="connsiteY19" fmla="*/ 1066800 h 7630171"/>
              <a:gd name="connsiteX20" fmla="*/ 1009650 w 8382000"/>
              <a:gd name="connsiteY20" fmla="*/ 876300 h 7630171"/>
              <a:gd name="connsiteX21" fmla="*/ 1047750 w 8382000"/>
              <a:gd name="connsiteY21" fmla="*/ 819150 h 7630171"/>
              <a:gd name="connsiteX22" fmla="*/ 1143000 w 8382000"/>
              <a:gd name="connsiteY22" fmla="*/ 800100 h 7630171"/>
              <a:gd name="connsiteX23" fmla="*/ 1276350 w 8382000"/>
              <a:gd name="connsiteY23" fmla="*/ 704850 h 7630171"/>
              <a:gd name="connsiteX24" fmla="*/ 1390650 w 8382000"/>
              <a:gd name="connsiteY24" fmla="*/ 609600 h 7630171"/>
              <a:gd name="connsiteX25" fmla="*/ 1562100 w 8382000"/>
              <a:gd name="connsiteY25" fmla="*/ 495300 h 7630171"/>
              <a:gd name="connsiteX26" fmla="*/ 1638300 w 8382000"/>
              <a:gd name="connsiteY26" fmla="*/ 438150 h 7630171"/>
              <a:gd name="connsiteX27" fmla="*/ 1695450 w 8382000"/>
              <a:gd name="connsiteY27" fmla="*/ 400050 h 7630171"/>
              <a:gd name="connsiteX28" fmla="*/ 1847850 w 8382000"/>
              <a:gd name="connsiteY28" fmla="*/ 361950 h 7630171"/>
              <a:gd name="connsiteX29" fmla="*/ 1905000 w 8382000"/>
              <a:gd name="connsiteY29" fmla="*/ 342900 h 7630171"/>
              <a:gd name="connsiteX30" fmla="*/ 1981200 w 8382000"/>
              <a:gd name="connsiteY30" fmla="*/ 323850 h 7630171"/>
              <a:gd name="connsiteX31" fmla="*/ 2095500 w 8382000"/>
              <a:gd name="connsiteY31" fmla="*/ 285750 h 7630171"/>
              <a:gd name="connsiteX32" fmla="*/ 2476500 w 8382000"/>
              <a:gd name="connsiteY32" fmla="*/ 266700 h 7630171"/>
              <a:gd name="connsiteX33" fmla="*/ 2933700 w 8382000"/>
              <a:gd name="connsiteY33" fmla="*/ 190500 h 7630171"/>
              <a:gd name="connsiteX34" fmla="*/ 3371850 w 8382000"/>
              <a:gd name="connsiteY34" fmla="*/ 152400 h 7630171"/>
              <a:gd name="connsiteX35" fmla="*/ 3733800 w 8382000"/>
              <a:gd name="connsiteY35" fmla="*/ 114300 h 7630171"/>
              <a:gd name="connsiteX36" fmla="*/ 3790950 w 8382000"/>
              <a:gd name="connsiteY36" fmla="*/ 95250 h 7630171"/>
              <a:gd name="connsiteX37" fmla="*/ 4895850 w 8382000"/>
              <a:gd name="connsiteY37" fmla="*/ 57150 h 7630171"/>
              <a:gd name="connsiteX38" fmla="*/ 5619750 w 8382000"/>
              <a:gd name="connsiteY38" fmla="*/ 0 h 7630171"/>
              <a:gd name="connsiteX39" fmla="*/ 8039100 w 8382000"/>
              <a:gd name="connsiteY39" fmla="*/ 19050 h 7630171"/>
              <a:gd name="connsiteX40" fmla="*/ 8210550 w 8382000"/>
              <a:gd name="connsiteY40" fmla="*/ 57150 h 7630171"/>
              <a:gd name="connsiteX41" fmla="*/ 8267700 w 8382000"/>
              <a:gd name="connsiteY41" fmla="*/ 114300 h 7630171"/>
              <a:gd name="connsiteX42" fmla="*/ 8343900 w 8382000"/>
              <a:gd name="connsiteY42" fmla="*/ 228600 h 7630171"/>
              <a:gd name="connsiteX43" fmla="*/ 8343900 w 8382000"/>
              <a:gd name="connsiteY43" fmla="*/ 876300 h 7630171"/>
              <a:gd name="connsiteX44" fmla="*/ 8324850 w 8382000"/>
              <a:gd name="connsiteY44" fmla="*/ 1143000 h 7630171"/>
              <a:gd name="connsiteX45" fmla="*/ 8324850 w 8382000"/>
              <a:gd name="connsiteY45" fmla="*/ 3981450 h 7630171"/>
              <a:gd name="connsiteX46" fmla="*/ 8382000 w 8382000"/>
              <a:gd name="connsiteY46" fmla="*/ 4953000 h 7630171"/>
              <a:gd name="connsiteX47" fmla="*/ 8362950 w 8382000"/>
              <a:gd name="connsiteY47" fmla="*/ 5467350 h 7630171"/>
              <a:gd name="connsiteX48" fmla="*/ 8324850 w 8382000"/>
              <a:gd name="connsiteY48" fmla="*/ 5715000 h 7630171"/>
              <a:gd name="connsiteX49" fmla="*/ 8305800 w 8382000"/>
              <a:gd name="connsiteY49" fmla="*/ 5791200 h 7630171"/>
              <a:gd name="connsiteX50" fmla="*/ 8286750 w 8382000"/>
              <a:gd name="connsiteY50" fmla="*/ 5943600 h 7630171"/>
              <a:gd name="connsiteX51" fmla="*/ 8267700 w 8382000"/>
              <a:gd name="connsiteY51" fmla="*/ 6057900 h 7630171"/>
              <a:gd name="connsiteX52" fmla="*/ 8191500 w 8382000"/>
              <a:gd name="connsiteY52" fmla="*/ 6153150 h 7630171"/>
              <a:gd name="connsiteX53" fmla="*/ 8134350 w 8382000"/>
              <a:gd name="connsiteY53" fmla="*/ 6343650 h 7630171"/>
              <a:gd name="connsiteX54" fmla="*/ 7943850 w 8382000"/>
              <a:gd name="connsiteY54" fmla="*/ 6629400 h 7630171"/>
              <a:gd name="connsiteX55" fmla="*/ 7848600 w 8382000"/>
              <a:gd name="connsiteY55" fmla="*/ 6724650 h 7630171"/>
              <a:gd name="connsiteX56" fmla="*/ 7753350 w 8382000"/>
              <a:gd name="connsiteY56" fmla="*/ 6877050 h 7630171"/>
              <a:gd name="connsiteX57" fmla="*/ 7715250 w 8382000"/>
              <a:gd name="connsiteY57" fmla="*/ 6972300 h 7630171"/>
              <a:gd name="connsiteX58" fmla="*/ 7620000 w 8382000"/>
              <a:gd name="connsiteY58" fmla="*/ 7010400 h 7630171"/>
              <a:gd name="connsiteX59" fmla="*/ 7543800 w 8382000"/>
              <a:gd name="connsiteY59" fmla="*/ 7086600 h 7630171"/>
              <a:gd name="connsiteX60" fmla="*/ 7410450 w 8382000"/>
              <a:gd name="connsiteY60" fmla="*/ 7162800 h 7630171"/>
              <a:gd name="connsiteX61" fmla="*/ 7334250 w 8382000"/>
              <a:gd name="connsiteY61" fmla="*/ 7258050 h 7630171"/>
              <a:gd name="connsiteX62" fmla="*/ 7239000 w 8382000"/>
              <a:gd name="connsiteY62" fmla="*/ 7277100 h 7630171"/>
              <a:gd name="connsiteX63" fmla="*/ 6800850 w 8382000"/>
              <a:gd name="connsiteY63" fmla="*/ 7442200 h 7630171"/>
              <a:gd name="connsiteX64" fmla="*/ 5588000 w 8382000"/>
              <a:gd name="connsiteY64" fmla="*/ 7600950 h 7630171"/>
              <a:gd name="connsiteX65" fmla="*/ 1162050 w 8382000"/>
              <a:gd name="connsiteY65" fmla="*/ 7620000 h 7630171"/>
              <a:gd name="connsiteX66" fmla="*/ 495300 w 8382000"/>
              <a:gd name="connsiteY66" fmla="*/ 7486650 h 7630171"/>
              <a:gd name="connsiteX67" fmla="*/ 419100 w 8382000"/>
              <a:gd name="connsiteY67" fmla="*/ 7467600 h 7630171"/>
              <a:gd name="connsiteX68" fmla="*/ 361950 w 8382000"/>
              <a:gd name="connsiteY68" fmla="*/ 7429500 h 7630171"/>
              <a:gd name="connsiteX69" fmla="*/ 285750 w 8382000"/>
              <a:gd name="connsiteY69" fmla="*/ 7391400 h 7630171"/>
              <a:gd name="connsiteX70" fmla="*/ 171450 w 8382000"/>
              <a:gd name="connsiteY70" fmla="*/ 7239000 h 7630171"/>
              <a:gd name="connsiteX71" fmla="*/ 95250 w 8382000"/>
              <a:gd name="connsiteY71" fmla="*/ 6515100 h 7630171"/>
              <a:gd name="connsiteX72" fmla="*/ 114300 w 8382000"/>
              <a:gd name="connsiteY72" fmla="*/ 5791200 h 7630171"/>
              <a:gd name="connsiteX73" fmla="*/ 133350 w 8382000"/>
              <a:gd name="connsiteY73" fmla="*/ 5676900 h 7630171"/>
              <a:gd name="connsiteX74" fmla="*/ 152400 w 8382000"/>
              <a:gd name="connsiteY74" fmla="*/ 5257800 h 7630171"/>
              <a:gd name="connsiteX75" fmla="*/ 114300 w 8382000"/>
              <a:gd name="connsiteY75" fmla="*/ 4991100 h 7630171"/>
              <a:gd name="connsiteX76" fmla="*/ 95250 w 8382000"/>
              <a:gd name="connsiteY76" fmla="*/ 4781550 h 7630171"/>
              <a:gd name="connsiteX77" fmla="*/ 57150 w 8382000"/>
              <a:gd name="connsiteY77" fmla="*/ 4705350 h 7630171"/>
              <a:gd name="connsiteX78" fmla="*/ 0 w 8382000"/>
              <a:gd name="connsiteY78" fmla="*/ 4629150 h 7630171"/>
              <a:gd name="connsiteX79" fmla="*/ 209550 w 8382000"/>
              <a:gd name="connsiteY79" fmla="*/ 4762500 h 7630171"/>
              <a:gd name="connsiteX80" fmla="*/ 133350 w 8382000"/>
              <a:gd name="connsiteY80" fmla="*/ 4857750 h 7630171"/>
              <a:gd name="connsiteX0" fmla="*/ 95250 w 8382000"/>
              <a:gd name="connsiteY0" fmla="*/ 5181600 h 7621837"/>
              <a:gd name="connsiteX1" fmla="*/ 95250 w 8382000"/>
              <a:gd name="connsiteY1" fmla="*/ 5181600 h 7621837"/>
              <a:gd name="connsiteX2" fmla="*/ 133350 w 8382000"/>
              <a:gd name="connsiteY2" fmla="*/ 4533900 h 7621837"/>
              <a:gd name="connsiteX3" fmla="*/ 152400 w 8382000"/>
              <a:gd name="connsiteY3" fmla="*/ 4476750 h 7621837"/>
              <a:gd name="connsiteX4" fmla="*/ 190500 w 8382000"/>
              <a:gd name="connsiteY4" fmla="*/ 4248150 h 7621837"/>
              <a:gd name="connsiteX5" fmla="*/ 209550 w 8382000"/>
              <a:gd name="connsiteY5" fmla="*/ 3028950 h 7621837"/>
              <a:gd name="connsiteX6" fmla="*/ 247650 w 8382000"/>
              <a:gd name="connsiteY6" fmla="*/ 2476500 h 7621837"/>
              <a:gd name="connsiteX7" fmla="*/ 285750 w 8382000"/>
              <a:gd name="connsiteY7" fmla="*/ 2362200 h 7621837"/>
              <a:gd name="connsiteX8" fmla="*/ 304800 w 8382000"/>
              <a:gd name="connsiteY8" fmla="*/ 2228850 h 7621837"/>
              <a:gd name="connsiteX9" fmla="*/ 342900 w 8382000"/>
              <a:gd name="connsiteY9" fmla="*/ 2019300 h 7621837"/>
              <a:gd name="connsiteX10" fmla="*/ 361950 w 8382000"/>
              <a:gd name="connsiteY10" fmla="*/ 1885950 h 7621837"/>
              <a:gd name="connsiteX11" fmla="*/ 419100 w 8382000"/>
              <a:gd name="connsiteY11" fmla="*/ 1752600 h 7621837"/>
              <a:gd name="connsiteX12" fmla="*/ 438150 w 8382000"/>
              <a:gd name="connsiteY12" fmla="*/ 1695450 h 7621837"/>
              <a:gd name="connsiteX13" fmla="*/ 476250 w 8382000"/>
              <a:gd name="connsiteY13" fmla="*/ 1562100 h 7621837"/>
              <a:gd name="connsiteX14" fmla="*/ 590550 w 8382000"/>
              <a:gd name="connsiteY14" fmla="*/ 1466850 h 7621837"/>
              <a:gd name="connsiteX15" fmla="*/ 685800 w 8382000"/>
              <a:gd name="connsiteY15" fmla="*/ 1390650 h 7621837"/>
              <a:gd name="connsiteX16" fmla="*/ 723900 w 8382000"/>
              <a:gd name="connsiteY16" fmla="*/ 1333500 h 7621837"/>
              <a:gd name="connsiteX17" fmla="*/ 762000 w 8382000"/>
              <a:gd name="connsiteY17" fmla="*/ 1219200 h 7621837"/>
              <a:gd name="connsiteX18" fmla="*/ 819150 w 8382000"/>
              <a:gd name="connsiteY18" fmla="*/ 1162050 h 7621837"/>
              <a:gd name="connsiteX19" fmla="*/ 895350 w 8382000"/>
              <a:gd name="connsiteY19" fmla="*/ 1066800 h 7621837"/>
              <a:gd name="connsiteX20" fmla="*/ 1009650 w 8382000"/>
              <a:gd name="connsiteY20" fmla="*/ 876300 h 7621837"/>
              <a:gd name="connsiteX21" fmla="*/ 1047750 w 8382000"/>
              <a:gd name="connsiteY21" fmla="*/ 819150 h 7621837"/>
              <a:gd name="connsiteX22" fmla="*/ 1143000 w 8382000"/>
              <a:gd name="connsiteY22" fmla="*/ 800100 h 7621837"/>
              <a:gd name="connsiteX23" fmla="*/ 1276350 w 8382000"/>
              <a:gd name="connsiteY23" fmla="*/ 704850 h 7621837"/>
              <a:gd name="connsiteX24" fmla="*/ 1390650 w 8382000"/>
              <a:gd name="connsiteY24" fmla="*/ 609600 h 7621837"/>
              <a:gd name="connsiteX25" fmla="*/ 1562100 w 8382000"/>
              <a:gd name="connsiteY25" fmla="*/ 495300 h 7621837"/>
              <a:gd name="connsiteX26" fmla="*/ 1638300 w 8382000"/>
              <a:gd name="connsiteY26" fmla="*/ 438150 h 7621837"/>
              <a:gd name="connsiteX27" fmla="*/ 1695450 w 8382000"/>
              <a:gd name="connsiteY27" fmla="*/ 400050 h 7621837"/>
              <a:gd name="connsiteX28" fmla="*/ 1847850 w 8382000"/>
              <a:gd name="connsiteY28" fmla="*/ 361950 h 7621837"/>
              <a:gd name="connsiteX29" fmla="*/ 1905000 w 8382000"/>
              <a:gd name="connsiteY29" fmla="*/ 342900 h 7621837"/>
              <a:gd name="connsiteX30" fmla="*/ 1981200 w 8382000"/>
              <a:gd name="connsiteY30" fmla="*/ 323850 h 7621837"/>
              <a:gd name="connsiteX31" fmla="*/ 2095500 w 8382000"/>
              <a:gd name="connsiteY31" fmla="*/ 285750 h 7621837"/>
              <a:gd name="connsiteX32" fmla="*/ 2476500 w 8382000"/>
              <a:gd name="connsiteY32" fmla="*/ 266700 h 7621837"/>
              <a:gd name="connsiteX33" fmla="*/ 2933700 w 8382000"/>
              <a:gd name="connsiteY33" fmla="*/ 190500 h 7621837"/>
              <a:gd name="connsiteX34" fmla="*/ 3371850 w 8382000"/>
              <a:gd name="connsiteY34" fmla="*/ 152400 h 7621837"/>
              <a:gd name="connsiteX35" fmla="*/ 3733800 w 8382000"/>
              <a:gd name="connsiteY35" fmla="*/ 114300 h 7621837"/>
              <a:gd name="connsiteX36" fmla="*/ 3790950 w 8382000"/>
              <a:gd name="connsiteY36" fmla="*/ 95250 h 7621837"/>
              <a:gd name="connsiteX37" fmla="*/ 4895850 w 8382000"/>
              <a:gd name="connsiteY37" fmla="*/ 57150 h 7621837"/>
              <a:gd name="connsiteX38" fmla="*/ 5619750 w 8382000"/>
              <a:gd name="connsiteY38" fmla="*/ 0 h 7621837"/>
              <a:gd name="connsiteX39" fmla="*/ 8039100 w 8382000"/>
              <a:gd name="connsiteY39" fmla="*/ 19050 h 7621837"/>
              <a:gd name="connsiteX40" fmla="*/ 8210550 w 8382000"/>
              <a:gd name="connsiteY40" fmla="*/ 57150 h 7621837"/>
              <a:gd name="connsiteX41" fmla="*/ 8267700 w 8382000"/>
              <a:gd name="connsiteY41" fmla="*/ 114300 h 7621837"/>
              <a:gd name="connsiteX42" fmla="*/ 8343900 w 8382000"/>
              <a:gd name="connsiteY42" fmla="*/ 228600 h 7621837"/>
              <a:gd name="connsiteX43" fmla="*/ 8343900 w 8382000"/>
              <a:gd name="connsiteY43" fmla="*/ 876300 h 7621837"/>
              <a:gd name="connsiteX44" fmla="*/ 8324850 w 8382000"/>
              <a:gd name="connsiteY44" fmla="*/ 1143000 h 7621837"/>
              <a:gd name="connsiteX45" fmla="*/ 8324850 w 8382000"/>
              <a:gd name="connsiteY45" fmla="*/ 3981450 h 7621837"/>
              <a:gd name="connsiteX46" fmla="*/ 8382000 w 8382000"/>
              <a:gd name="connsiteY46" fmla="*/ 4953000 h 7621837"/>
              <a:gd name="connsiteX47" fmla="*/ 8362950 w 8382000"/>
              <a:gd name="connsiteY47" fmla="*/ 5467350 h 7621837"/>
              <a:gd name="connsiteX48" fmla="*/ 8324850 w 8382000"/>
              <a:gd name="connsiteY48" fmla="*/ 5715000 h 7621837"/>
              <a:gd name="connsiteX49" fmla="*/ 8305800 w 8382000"/>
              <a:gd name="connsiteY49" fmla="*/ 5791200 h 7621837"/>
              <a:gd name="connsiteX50" fmla="*/ 8286750 w 8382000"/>
              <a:gd name="connsiteY50" fmla="*/ 5943600 h 7621837"/>
              <a:gd name="connsiteX51" fmla="*/ 8267700 w 8382000"/>
              <a:gd name="connsiteY51" fmla="*/ 6057900 h 7621837"/>
              <a:gd name="connsiteX52" fmla="*/ 8191500 w 8382000"/>
              <a:gd name="connsiteY52" fmla="*/ 6153150 h 7621837"/>
              <a:gd name="connsiteX53" fmla="*/ 8134350 w 8382000"/>
              <a:gd name="connsiteY53" fmla="*/ 6343650 h 7621837"/>
              <a:gd name="connsiteX54" fmla="*/ 7943850 w 8382000"/>
              <a:gd name="connsiteY54" fmla="*/ 6629400 h 7621837"/>
              <a:gd name="connsiteX55" fmla="*/ 7848600 w 8382000"/>
              <a:gd name="connsiteY55" fmla="*/ 6724650 h 7621837"/>
              <a:gd name="connsiteX56" fmla="*/ 7753350 w 8382000"/>
              <a:gd name="connsiteY56" fmla="*/ 6877050 h 7621837"/>
              <a:gd name="connsiteX57" fmla="*/ 7715250 w 8382000"/>
              <a:gd name="connsiteY57" fmla="*/ 6972300 h 7621837"/>
              <a:gd name="connsiteX58" fmla="*/ 7620000 w 8382000"/>
              <a:gd name="connsiteY58" fmla="*/ 7010400 h 7621837"/>
              <a:gd name="connsiteX59" fmla="*/ 7543800 w 8382000"/>
              <a:gd name="connsiteY59" fmla="*/ 7086600 h 7621837"/>
              <a:gd name="connsiteX60" fmla="*/ 7410450 w 8382000"/>
              <a:gd name="connsiteY60" fmla="*/ 7162800 h 7621837"/>
              <a:gd name="connsiteX61" fmla="*/ 7334250 w 8382000"/>
              <a:gd name="connsiteY61" fmla="*/ 7258050 h 7621837"/>
              <a:gd name="connsiteX62" fmla="*/ 7239000 w 8382000"/>
              <a:gd name="connsiteY62" fmla="*/ 7277100 h 7621837"/>
              <a:gd name="connsiteX63" fmla="*/ 6800850 w 8382000"/>
              <a:gd name="connsiteY63" fmla="*/ 7442200 h 7621837"/>
              <a:gd name="connsiteX64" fmla="*/ 5588000 w 8382000"/>
              <a:gd name="connsiteY64" fmla="*/ 7600950 h 7621837"/>
              <a:gd name="connsiteX65" fmla="*/ 1162050 w 8382000"/>
              <a:gd name="connsiteY65" fmla="*/ 7620000 h 7621837"/>
              <a:gd name="connsiteX66" fmla="*/ 495300 w 8382000"/>
              <a:gd name="connsiteY66" fmla="*/ 7486650 h 7621837"/>
              <a:gd name="connsiteX67" fmla="*/ 419100 w 8382000"/>
              <a:gd name="connsiteY67" fmla="*/ 7467600 h 7621837"/>
              <a:gd name="connsiteX68" fmla="*/ 361950 w 8382000"/>
              <a:gd name="connsiteY68" fmla="*/ 7429500 h 7621837"/>
              <a:gd name="connsiteX69" fmla="*/ 285750 w 8382000"/>
              <a:gd name="connsiteY69" fmla="*/ 7391400 h 7621837"/>
              <a:gd name="connsiteX70" fmla="*/ 171450 w 8382000"/>
              <a:gd name="connsiteY70" fmla="*/ 7239000 h 7621837"/>
              <a:gd name="connsiteX71" fmla="*/ 95250 w 8382000"/>
              <a:gd name="connsiteY71" fmla="*/ 6515100 h 7621837"/>
              <a:gd name="connsiteX72" fmla="*/ 114300 w 8382000"/>
              <a:gd name="connsiteY72" fmla="*/ 5791200 h 7621837"/>
              <a:gd name="connsiteX73" fmla="*/ 133350 w 8382000"/>
              <a:gd name="connsiteY73" fmla="*/ 5676900 h 7621837"/>
              <a:gd name="connsiteX74" fmla="*/ 152400 w 8382000"/>
              <a:gd name="connsiteY74" fmla="*/ 5257800 h 7621837"/>
              <a:gd name="connsiteX75" fmla="*/ 114300 w 8382000"/>
              <a:gd name="connsiteY75" fmla="*/ 4991100 h 7621837"/>
              <a:gd name="connsiteX76" fmla="*/ 95250 w 8382000"/>
              <a:gd name="connsiteY76" fmla="*/ 4781550 h 7621837"/>
              <a:gd name="connsiteX77" fmla="*/ 57150 w 8382000"/>
              <a:gd name="connsiteY77" fmla="*/ 4705350 h 7621837"/>
              <a:gd name="connsiteX78" fmla="*/ 0 w 8382000"/>
              <a:gd name="connsiteY78" fmla="*/ 4629150 h 7621837"/>
              <a:gd name="connsiteX79" fmla="*/ 209550 w 8382000"/>
              <a:gd name="connsiteY79" fmla="*/ 4762500 h 7621837"/>
              <a:gd name="connsiteX80" fmla="*/ 133350 w 8382000"/>
              <a:gd name="connsiteY80" fmla="*/ 4857750 h 7621837"/>
              <a:gd name="connsiteX0" fmla="*/ 95250 w 8382000"/>
              <a:gd name="connsiteY0" fmla="*/ 5181600 h 7639544"/>
              <a:gd name="connsiteX1" fmla="*/ 95250 w 8382000"/>
              <a:gd name="connsiteY1" fmla="*/ 5181600 h 7639544"/>
              <a:gd name="connsiteX2" fmla="*/ 133350 w 8382000"/>
              <a:gd name="connsiteY2" fmla="*/ 4533900 h 7639544"/>
              <a:gd name="connsiteX3" fmla="*/ 152400 w 8382000"/>
              <a:gd name="connsiteY3" fmla="*/ 4476750 h 7639544"/>
              <a:gd name="connsiteX4" fmla="*/ 190500 w 8382000"/>
              <a:gd name="connsiteY4" fmla="*/ 4248150 h 7639544"/>
              <a:gd name="connsiteX5" fmla="*/ 209550 w 8382000"/>
              <a:gd name="connsiteY5" fmla="*/ 3028950 h 7639544"/>
              <a:gd name="connsiteX6" fmla="*/ 247650 w 8382000"/>
              <a:gd name="connsiteY6" fmla="*/ 2476500 h 7639544"/>
              <a:gd name="connsiteX7" fmla="*/ 285750 w 8382000"/>
              <a:gd name="connsiteY7" fmla="*/ 2362200 h 7639544"/>
              <a:gd name="connsiteX8" fmla="*/ 304800 w 8382000"/>
              <a:gd name="connsiteY8" fmla="*/ 2228850 h 7639544"/>
              <a:gd name="connsiteX9" fmla="*/ 342900 w 8382000"/>
              <a:gd name="connsiteY9" fmla="*/ 2019300 h 7639544"/>
              <a:gd name="connsiteX10" fmla="*/ 361950 w 8382000"/>
              <a:gd name="connsiteY10" fmla="*/ 1885950 h 7639544"/>
              <a:gd name="connsiteX11" fmla="*/ 419100 w 8382000"/>
              <a:gd name="connsiteY11" fmla="*/ 1752600 h 7639544"/>
              <a:gd name="connsiteX12" fmla="*/ 438150 w 8382000"/>
              <a:gd name="connsiteY12" fmla="*/ 1695450 h 7639544"/>
              <a:gd name="connsiteX13" fmla="*/ 476250 w 8382000"/>
              <a:gd name="connsiteY13" fmla="*/ 1562100 h 7639544"/>
              <a:gd name="connsiteX14" fmla="*/ 590550 w 8382000"/>
              <a:gd name="connsiteY14" fmla="*/ 1466850 h 7639544"/>
              <a:gd name="connsiteX15" fmla="*/ 685800 w 8382000"/>
              <a:gd name="connsiteY15" fmla="*/ 1390650 h 7639544"/>
              <a:gd name="connsiteX16" fmla="*/ 723900 w 8382000"/>
              <a:gd name="connsiteY16" fmla="*/ 1333500 h 7639544"/>
              <a:gd name="connsiteX17" fmla="*/ 762000 w 8382000"/>
              <a:gd name="connsiteY17" fmla="*/ 1219200 h 7639544"/>
              <a:gd name="connsiteX18" fmla="*/ 819150 w 8382000"/>
              <a:gd name="connsiteY18" fmla="*/ 1162050 h 7639544"/>
              <a:gd name="connsiteX19" fmla="*/ 895350 w 8382000"/>
              <a:gd name="connsiteY19" fmla="*/ 1066800 h 7639544"/>
              <a:gd name="connsiteX20" fmla="*/ 1009650 w 8382000"/>
              <a:gd name="connsiteY20" fmla="*/ 876300 h 7639544"/>
              <a:gd name="connsiteX21" fmla="*/ 1047750 w 8382000"/>
              <a:gd name="connsiteY21" fmla="*/ 819150 h 7639544"/>
              <a:gd name="connsiteX22" fmla="*/ 1143000 w 8382000"/>
              <a:gd name="connsiteY22" fmla="*/ 800100 h 7639544"/>
              <a:gd name="connsiteX23" fmla="*/ 1276350 w 8382000"/>
              <a:gd name="connsiteY23" fmla="*/ 704850 h 7639544"/>
              <a:gd name="connsiteX24" fmla="*/ 1390650 w 8382000"/>
              <a:gd name="connsiteY24" fmla="*/ 609600 h 7639544"/>
              <a:gd name="connsiteX25" fmla="*/ 1562100 w 8382000"/>
              <a:gd name="connsiteY25" fmla="*/ 495300 h 7639544"/>
              <a:gd name="connsiteX26" fmla="*/ 1638300 w 8382000"/>
              <a:gd name="connsiteY26" fmla="*/ 438150 h 7639544"/>
              <a:gd name="connsiteX27" fmla="*/ 1695450 w 8382000"/>
              <a:gd name="connsiteY27" fmla="*/ 400050 h 7639544"/>
              <a:gd name="connsiteX28" fmla="*/ 1847850 w 8382000"/>
              <a:gd name="connsiteY28" fmla="*/ 361950 h 7639544"/>
              <a:gd name="connsiteX29" fmla="*/ 1905000 w 8382000"/>
              <a:gd name="connsiteY29" fmla="*/ 342900 h 7639544"/>
              <a:gd name="connsiteX30" fmla="*/ 1981200 w 8382000"/>
              <a:gd name="connsiteY30" fmla="*/ 323850 h 7639544"/>
              <a:gd name="connsiteX31" fmla="*/ 2095500 w 8382000"/>
              <a:gd name="connsiteY31" fmla="*/ 285750 h 7639544"/>
              <a:gd name="connsiteX32" fmla="*/ 2476500 w 8382000"/>
              <a:gd name="connsiteY32" fmla="*/ 266700 h 7639544"/>
              <a:gd name="connsiteX33" fmla="*/ 2933700 w 8382000"/>
              <a:gd name="connsiteY33" fmla="*/ 190500 h 7639544"/>
              <a:gd name="connsiteX34" fmla="*/ 3371850 w 8382000"/>
              <a:gd name="connsiteY34" fmla="*/ 152400 h 7639544"/>
              <a:gd name="connsiteX35" fmla="*/ 3733800 w 8382000"/>
              <a:gd name="connsiteY35" fmla="*/ 114300 h 7639544"/>
              <a:gd name="connsiteX36" fmla="*/ 3790950 w 8382000"/>
              <a:gd name="connsiteY36" fmla="*/ 95250 h 7639544"/>
              <a:gd name="connsiteX37" fmla="*/ 4895850 w 8382000"/>
              <a:gd name="connsiteY37" fmla="*/ 57150 h 7639544"/>
              <a:gd name="connsiteX38" fmla="*/ 5619750 w 8382000"/>
              <a:gd name="connsiteY38" fmla="*/ 0 h 7639544"/>
              <a:gd name="connsiteX39" fmla="*/ 8039100 w 8382000"/>
              <a:gd name="connsiteY39" fmla="*/ 19050 h 7639544"/>
              <a:gd name="connsiteX40" fmla="*/ 8210550 w 8382000"/>
              <a:gd name="connsiteY40" fmla="*/ 57150 h 7639544"/>
              <a:gd name="connsiteX41" fmla="*/ 8267700 w 8382000"/>
              <a:gd name="connsiteY41" fmla="*/ 114300 h 7639544"/>
              <a:gd name="connsiteX42" fmla="*/ 8343900 w 8382000"/>
              <a:gd name="connsiteY42" fmla="*/ 228600 h 7639544"/>
              <a:gd name="connsiteX43" fmla="*/ 8343900 w 8382000"/>
              <a:gd name="connsiteY43" fmla="*/ 876300 h 7639544"/>
              <a:gd name="connsiteX44" fmla="*/ 8324850 w 8382000"/>
              <a:gd name="connsiteY44" fmla="*/ 1143000 h 7639544"/>
              <a:gd name="connsiteX45" fmla="*/ 8324850 w 8382000"/>
              <a:gd name="connsiteY45" fmla="*/ 3981450 h 7639544"/>
              <a:gd name="connsiteX46" fmla="*/ 8382000 w 8382000"/>
              <a:gd name="connsiteY46" fmla="*/ 4953000 h 7639544"/>
              <a:gd name="connsiteX47" fmla="*/ 8362950 w 8382000"/>
              <a:gd name="connsiteY47" fmla="*/ 5467350 h 7639544"/>
              <a:gd name="connsiteX48" fmla="*/ 8324850 w 8382000"/>
              <a:gd name="connsiteY48" fmla="*/ 5715000 h 7639544"/>
              <a:gd name="connsiteX49" fmla="*/ 8305800 w 8382000"/>
              <a:gd name="connsiteY49" fmla="*/ 5791200 h 7639544"/>
              <a:gd name="connsiteX50" fmla="*/ 8286750 w 8382000"/>
              <a:gd name="connsiteY50" fmla="*/ 5943600 h 7639544"/>
              <a:gd name="connsiteX51" fmla="*/ 8267700 w 8382000"/>
              <a:gd name="connsiteY51" fmla="*/ 6057900 h 7639544"/>
              <a:gd name="connsiteX52" fmla="*/ 8191500 w 8382000"/>
              <a:gd name="connsiteY52" fmla="*/ 6153150 h 7639544"/>
              <a:gd name="connsiteX53" fmla="*/ 8134350 w 8382000"/>
              <a:gd name="connsiteY53" fmla="*/ 6343650 h 7639544"/>
              <a:gd name="connsiteX54" fmla="*/ 7943850 w 8382000"/>
              <a:gd name="connsiteY54" fmla="*/ 6629400 h 7639544"/>
              <a:gd name="connsiteX55" fmla="*/ 7848600 w 8382000"/>
              <a:gd name="connsiteY55" fmla="*/ 6724650 h 7639544"/>
              <a:gd name="connsiteX56" fmla="*/ 7753350 w 8382000"/>
              <a:gd name="connsiteY56" fmla="*/ 6877050 h 7639544"/>
              <a:gd name="connsiteX57" fmla="*/ 7715250 w 8382000"/>
              <a:gd name="connsiteY57" fmla="*/ 6972300 h 7639544"/>
              <a:gd name="connsiteX58" fmla="*/ 7620000 w 8382000"/>
              <a:gd name="connsiteY58" fmla="*/ 7010400 h 7639544"/>
              <a:gd name="connsiteX59" fmla="*/ 7543800 w 8382000"/>
              <a:gd name="connsiteY59" fmla="*/ 7086600 h 7639544"/>
              <a:gd name="connsiteX60" fmla="*/ 7410450 w 8382000"/>
              <a:gd name="connsiteY60" fmla="*/ 7162800 h 7639544"/>
              <a:gd name="connsiteX61" fmla="*/ 7334250 w 8382000"/>
              <a:gd name="connsiteY61" fmla="*/ 7258050 h 7639544"/>
              <a:gd name="connsiteX62" fmla="*/ 7239000 w 8382000"/>
              <a:gd name="connsiteY62" fmla="*/ 7277100 h 7639544"/>
              <a:gd name="connsiteX63" fmla="*/ 6800850 w 8382000"/>
              <a:gd name="connsiteY63" fmla="*/ 7442200 h 7639544"/>
              <a:gd name="connsiteX64" fmla="*/ 5524500 w 8382000"/>
              <a:gd name="connsiteY64" fmla="*/ 7620000 h 7639544"/>
              <a:gd name="connsiteX65" fmla="*/ 1162050 w 8382000"/>
              <a:gd name="connsiteY65" fmla="*/ 7620000 h 7639544"/>
              <a:gd name="connsiteX66" fmla="*/ 495300 w 8382000"/>
              <a:gd name="connsiteY66" fmla="*/ 7486650 h 7639544"/>
              <a:gd name="connsiteX67" fmla="*/ 419100 w 8382000"/>
              <a:gd name="connsiteY67" fmla="*/ 7467600 h 7639544"/>
              <a:gd name="connsiteX68" fmla="*/ 361950 w 8382000"/>
              <a:gd name="connsiteY68" fmla="*/ 7429500 h 7639544"/>
              <a:gd name="connsiteX69" fmla="*/ 285750 w 8382000"/>
              <a:gd name="connsiteY69" fmla="*/ 7391400 h 7639544"/>
              <a:gd name="connsiteX70" fmla="*/ 171450 w 8382000"/>
              <a:gd name="connsiteY70" fmla="*/ 7239000 h 7639544"/>
              <a:gd name="connsiteX71" fmla="*/ 95250 w 8382000"/>
              <a:gd name="connsiteY71" fmla="*/ 6515100 h 7639544"/>
              <a:gd name="connsiteX72" fmla="*/ 114300 w 8382000"/>
              <a:gd name="connsiteY72" fmla="*/ 5791200 h 7639544"/>
              <a:gd name="connsiteX73" fmla="*/ 133350 w 8382000"/>
              <a:gd name="connsiteY73" fmla="*/ 5676900 h 7639544"/>
              <a:gd name="connsiteX74" fmla="*/ 152400 w 8382000"/>
              <a:gd name="connsiteY74" fmla="*/ 5257800 h 7639544"/>
              <a:gd name="connsiteX75" fmla="*/ 114300 w 8382000"/>
              <a:gd name="connsiteY75" fmla="*/ 4991100 h 7639544"/>
              <a:gd name="connsiteX76" fmla="*/ 95250 w 8382000"/>
              <a:gd name="connsiteY76" fmla="*/ 4781550 h 7639544"/>
              <a:gd name="connsiteX77" fmla="*/ 57150 w 8382000"/>
              <a:gd name="connsiteY77" fmla="*/ 4705350 h 7639544"/>
              <a:gd name="connsiteX78" fmla="*/ 0 w 8382000"/>
              <a:gd name="connsiteY78" fmla="*/ 4629150 h 7639544"/>
              <a:gd name="connsiteX79" fmla="*/ 209550 w 8382000"/>
              <a:gd name="connsiteY79" fmla="*/ 4762500 h 7639544"/>
              <a:gd name="connsiteX80" fmla="*/ 133350 w 8382000"/>
              <a:gd name="connsiteY80" fmla="*/ 4857750 h 7639544"/>
              <a:gd name="connsiteX0" fmla="*/ 95250 w 8382000"/>
              <a:gd name="connsiteY0" fmla="*/ 5181600 h 7632668"/>
              <a:gd name="connsiteX1" fmla="*/ 95250 w 8382000"/>
              <a:gd name="connsiteY1" fmla="*/ 5181600 h 7632668"/>
              <a:gd name="connsiteX2" fmla="*/ 133350 w 8382000"/>
              <a:gd name="connsiteY2" fmla="*/ 4533900 h 7632668"/>
              <a:gd name="connsiteX3" fmla="*/ 152400 w 8382000"/>
              <a:gd name="connsiteY3" fmla="*/ 4476750 h 7632668"/>
              <a:gd name="connsiteX4" fmla="*/ 190500 w 8382000"/>
              <a:gd name="connsiteY4" fmla="*/ 4248150 h 7632668"/>
              <a:gd name="connsiteX5" fmla="*/ 209550 w 8382000"/>
              <a:gd name="connsiteY5" fmla="*/ 3028950 h 7632668"/>
              <a:gd name="connsiteX6" fmla="*/ 247650 w 8382000"/>
              <a:gd name="connsiteY6" fmla="*/ 2476500 h 7632668"/>
              <a:gd name="connsiteX7" fmla="*/ 285750 w 8382000"/>
              <a:gd name="connsiteY7" fmla="*/ 2362200 h 7632668"/>
              <a:gd name="connsiteX8" fmla="*/ 304800 w 8382000"/>
              <a:gd name="connsiteY8" fmla="*/ 2228850 h 7632668"/>
              <a:gd name="connsiteX9" fmla="*/ 342900 w 8382000"/>
              <a:gd name="connsiteY9" fmla="*/ 2019300 h 7632668"/>
              <a:gd name="connsiteX10" fmla="*/ 361950 w 8382000"/>
              <a:gd name="connsiteY10" fmla="*/ 1885950 h 7632668"/>
              <a:gd name="connsiteX11" fmla="*/ 419100 w 8382000"/>
              <a:gd name="connsiteY11" fmla="*/ 1752600 h 7632668"/>
              <a:gd name="connsiteX12" fmla="*/ 438150 w 8382000"/>
              <a:gd name="connsiteY12" fmla="*/ 1695450 h 7632668"/>
              <a:gd name="connsiteX13" fmla="*/ 476250 w 8382000"/>
              <a:gd name="connsiteY13" fmla="*/ 1562100 h 7632668"/>
              <a:gd name="connsiteX14" fmla="*/ 590550 w 8382000"/>
              <a:gd name="connsiteY14" fmla="*/ 1466850 h 7632668"/>
              <a:gd name="connsiteX15" fmla="*/ 685800 w 8382000"/>
              <a:gd name="connsiteY15" fmla="*/ 1390650 h 7632668"/>
              <a:gd name="connsiteX16" fmla="*/ 723900 w 8382000"/>
              <a:gd name="connsiteY16" fmla="*/ 1333500 h 7632668"/>
              <a:gd name="connsiteX17" fmla="*/ 762000 w 8382000"/>
              <a:gd name="connsiteY17" fmla="*/ 1219200 h 7632668"/>
              <a:gd name="connsiteX18" fmla="*/ 819150 w 8382000"/>
              <a:gd name="connsiteY18" fmla="*/ 1162050 h 7632668"/>
              <a:gd name="connsiteX19" fmla="*/ 895350 w 8382000"/>
              <a:gd name="connsiteY19" fmla="*/ 1066800 h 7632668"/>
              <a:gd name="connsiteX20" fmla="*/ 1009650 w 8382000"/>
              <a:gd name="connsiteY20" fmla="*/ 876300 h 7632668"/>
              <a:gd name="connsiteX21" fmla="*/ 1047750 w 8382000"/>
              <a:gd name="connsiteY21" fmla="*/ 819150 h 7632668"/>
              <a:gd name="connsiteX22" fmla="*/ 1143000 w 8382000"/>
              <a:gd name="connsiteY22" fmla="*/ 800100 h 7632668"/>
              <a:gd name="connsiteX23" fmla="*/ 1276350 w 8382000"/>
              <a:gd name="connsiteY23" fmla="*/ 704850 h 7632668"/>
              <a:gd name="connsiteX24" fmla="*/ 1390650 w 8382000"/>
              <a:gd name="connsiteY24" fmla="*/ 609600 h 7632668"/>
              <a:gd name="connsiteX25" fmla="*/ 1562100 w 8382000"/>
              <a:gd name="connsiteY25" fmla="*/ 495300 h 7632668"/>
              <a:gd name="connsiteX26" fmla="*/ 1638300 w 8382000"/>
              <a:gd name="connsiteY26" fmla="*/ 438150 h 7632668"/>
              <a:gd name="connsiteX27" fmla="*/ 1695450 w 8382000"/>
              <a:gd name="connsiteY27" fmla="*/ 400050 h 7632668"/>
              <a:gd name="connsiteX28" fmla="*/ 1847850 w 8382000"/>
              <a:gd name="connsiteY28" fmla="*/ 361950 h 7632668"/>
              <a:gd name="connsiteX29" fmla="*/ 1905000 w 8382000"/>
              <a:gd name="connsiteY29" fmla="*/ 342900 h 7632668"/>
              <a:gd name="connsiteX30" fmla="*/ 1981200 w 8382000"/>
              <a:gd name="connsiteY30" fmla="*/ 323850 h 7632668"/>
              <a:gd name="connsiteX31" fmla="*/ 2095500 w 8382000"/>
              <a:gd name="connsiteY31" fmla="*/ 285750 h 7632668"/>
              <a:gd name="connsiteX32" fmla="*/ 2476500 w 8382000"/>
              <a:gd name="connsiteY32" fmla="*/ 266700 h 7632668"/>
              <a:gd name="connsiteX33" fmla="*/ 2933700 w 8382000"/>
              <a:gd name="connsiteY33" fmla="*/ 190500 h 7632668"/>
              <a:gd name="connsiteX34" fmla="*/ 3371850 w 8382000"/>
              <a:gd name="connsiteY34" fmla="*/ 152400 h 7632668"/>
              <a:gd name="connsiteX35" fmla="*/ 3733800 w 8382000"/>
              <a:gd name="connsiteY35" fmla="*/ 114300 h 7632668"/>
              <a:gd name="connsiteX36" fmla="*/ 3790950 w 8382000"/>
              <a:gd name="connsiteY36" fmla="*/ 95250 h 7632668"/>
              <a:gd name="connsiteX37" fmla="*/ 4895850 w 8382000"/>
              <a:gd name="connsiteY37" fmla="*/ 57150 h 7632668"/>
              <a:gd name="connsiteX38" fmla="*/ 5619750 w 8382000"/>
              <a:gd name="connsiteY38" fmla="*/ 0 h 7632668"/>
              <a:gd name="connsiteX39" fmla="*/ 8039100 w 8382000"/>
              <a:gd name="connsiteY39" fmla="*/ 19050 h 7632668"/>
              <a:gd name="connsiteX40" fmla="*/ 8210550 w 8382000"/>
              <a:gd name="connsiteY40" fmla="*/ 57150 h 7632668"/>
              <a:gd name="connsiteX41" fmla="*/ 8267700 w 8382000"/>
              <a:gd name="connsiteY41" fmla="*/ 114300 h 7632668"/>
              <a:gd name="connsiteX42" fmla="*/ 8343900 w 8382000"/>
              <a:gd name="connsiteY42" fmla="*/ 228600 h 7632668"/>
              <a:gd name="connsiteX43" fmla="*/ 8343900 w 8382000"/>
              <a:gd name="connsiteY43" fmla="*/ 876300 h 7632668"/>
              <a:gd name="connsiteX44" fmla="*/ 8324850 w 8382000"/>
              <a:gd name="connsiteY44" fmla="*/ 1143000 h 7632668"/>
              <a:gd name="connsiteX45" fmla="*/ 8324850 w 8382000"/>
              <a:gd name="connsiteY45" fmla="*/ 3981450 h 7632668"/>
              <a:gd name="connsiteX46" fmla="*/ 8382000 w 8382000"/>
              <a:gd name="connsiteY46" fmla="*/ 4953000 h 7632668"/>
              <a:gd name="connsiteX47" fmla="*/ 8362950 w 8382000"/>
              <a:gd name="connsiteY47" fmla="*/ 5467350 h 7632668"/>
              <a:gd name="connsiteX48" fmla="*/ 8324850 w 8382000"/>
              <a:gd name="connsiteY48" fmla="*/ 5715000 h 7632668"/>
              <a:gd name="connsiteX49" fmla="*/ 8305800 w 8382000"/>
              <a:gd name="connsiteY49" fmla="*/ 5791200 h 7632668"/>
              <a:gd name="connsiteX50" fmla="*/ 8286750 w 8382000"/>
              <a:gd name="connsiteY50" fmla="*/ 5943600 h 7632668"/>
              <a:gd name="connsiteX51" fmla="*/ 8267700 w 8382000"/>
              <a:gd name="connsiteY51" fmla="*/ 6057900 h 7632668"/>
              <a:gd name="connsiteX52" fmla="*/ 8191500 w 8382000"/>
              <a:gd name="connsiteY52" fmla="*/ 6153150 h 7632668"/>
              <a:gd name="connsiteX53" fmla="*/ 8134350 w 8382000"/>
              <a:gd name="connsiteY53" fmla="*/ 6343650 h 7632668"/>
              <a:gd name="connsiteX54" fmla="*/ 7943850 w 8382000"/>
              <a:gd name="connsiteY54" fmla="*/ 6629400 h 7632668"/>
              <a:gd name="connsiteX55" fmla="*/ 7848600 w 8382000"/>
              <a:gd name="connsiteY55" fmla="*/ 6724650 h 7632668"/>
              <a:gd name="connsiteX56" fmla="*/ 7753350 w 8382000"/>
              <a:gd name="connsiteY56" fmla="*/ 6877050 h 7632668"/>
              <a:gd name="connsiteX57" fmla="*/ 7715250 w 8382000"/>
              <a:gd name="connsiteY57" fmla="*/ 6972300 h 7632668"/>
              <a:gd name="connsiteX58" fmla="*/ 7620000 w 8382000"/>
              <a:gd name="connsiteY58" fmla="*/ 7010400 h 7632668"/>
              <a:gd name="connsiteX59" fmla="*/ 7543800 w 8382000"/>
              <a:gd name="connsiteY59" fmla="*/ 7086600 h 7632668"/>
              <a:gd name="connsiteX60" fmla="*/ 7410450 w 8382000"/>
              <a:gd name="connsiteY60" fmla="*/ 7162800 h 7632668"/>
              <a:gd name="connsiteX61" fmla="*/ 7334250 w 8382000"/>
              <a:gd name="connsiteY61" fmla="*/ 7258050 h 7632668"/>
              <a:gd name="connsiteX62" fmla="*/ 7239000 w 8382000"/>
              <a:gd name="connsiteY62" fmla="*/ 7277100 h 7632668"/>
              <a:gd name="connsiteX63" fmla="*/ 6800850 w 8382000"/>
              <a:gd name="connsiteY63" fmla="*/ 7442200 h 7632668"/>
              <a:gd name="connsiteX64" fmla="*/ 5524500 w 8382000"/>
              <a:gd name="connsiteY64" fmla="*/ 7620000 h 7632668"/>
              <a:gd name="connsiteX65" fmla="*/ 1162050 w 8382000"/>
              <a:gd name="connsiteY65" fmla="*/ 7620000 h 7632668"/>
              <a:gd name="connsiteX66" fmla="*/ 495300 w 8382000"/>
              <a:gd name="connsiteY66" fmla="*/ 7486650 h 7632668"/>
              <a:gd name="connsiteX67" fmla="*/ 419100 w 8382000"/>
              <a:gd name="connsiteY67" fmla="*/ 7467600 h 7632668"/>
              <a:gd name="connsiteX68" fmla="*/ 361950 w 8382000"/>
              <a:gd name="connsiteY68" fmla="*/ 7429500 h 7632668"/>
              <a:gd name="connsiteX69" fmla="*/ 285750 w 8382000"/>
              <a:gd name="connsiteY69" fmla="*/ 7391400 h 7632668"/>
              <a:gd name="connsiteX70" fmla="*/ 171450 w 8382000"/>
              <a:gd name="connsiteY70" fmla="*/ 7239000 h 7632668"/>
              <a:gd name="connsiteX71" fmla="*/ 95250 w 8382000"/>
              <a:gd name="connsiteY71" fmla="*/ 6515100 h 7632668"/>
              <a:gd name="connsiteX72" fmla="*/ 114300 w 8382000"/>
              <a:gd name="connsiteY72" fmla="*/ 5791200 h 7632668"/>
              <a:gd name="connsiteX73" fmla="*/ 133350 w 8382000"/>
              <a:gd name="connsiteY73" fmla="*/ 5676900 h 7632668"/>
              <a:gd name="connsiteX74" fmla="*/ 152400 w 8382000"/>
              <a:gd name="connsiteY74" fmla="*/ 5257800 h 7632668"/>
              <a:gd name="connsiteX75" fmla="*/ 114300 w 8382000"/>
              <a:gd name="connsiteY75" fmla="*/ 4991100 h 7632668"/>
              <a:gd name="connsiteX76" fmla="*/ 95250 w 8382000"/>
              <a:gd name="connsiteY76" fmla="*/ 4781550 h 7632668"/>
              <a:gd name="connsiteX77" fmla="*/ 57150 w 8382000"/>
              <a:gd name="connsiteY77" fmla="*/ 4705350 h 7632668"/>
              <a:gd name="connsiteX78" fmla="*/ 0 w 8382000"/>
              <a:gd name="connsiteY78" fmla="*/ 4629150 h 7632668"/>
              <a:gd name="connsiteX79" fmla="*/ 209550 w 8382000"/>
              <a:gd name="connsiteY79" fmla="*/ 4762500 h 7632668"/>
              <a:gd name="connsiteX80" fmla="*/ 133350 w 8382000"/>
              <a:gd name="connsiteY80" fmla="*/ 4857750 h 7632668"/>
              <a:gd name="connsiteX0" fmla="*/ 95250 w 8382000"/>
              <a:gd name="connsiteY0" fmla="*/ 5181600 h 7634024"/>
              <a:gd name="connsiteX1" fmla="*/ 95250 w 8382000"/>
              <a:gd name="connsiteY1" fmla="*/ 5181600 h 7634024"/>
              <a:gd name="connsiteX2" fmla="*/ 133350 w 8382000"/>
              <a:gd name="connsiteY2" fmla="*/ 4533900 h 7634024"/>
              <a:gd name="connsiteX3" fmla="*/ 152400 w 8382000"/>
              <a:gd name="connsiteY3" fmla="*/ 4476750 h 7634024"/>
              <a:gd name="connsiteX4" fmla="*/ 190500 w 8382000"/>
              <a:gd name="connsiteY4" fmla="*/ 4248150 h 7634024"/>
              <a:gd name="connsiteX5" fmla="*/ 209550 w 8382000"/>
              <a:gd name="connsiteY5" fmla="*/ 3028950 h 7634024"/>
              <a:gd name="connsiteX6" fmla="*/ 247650 w 8382000"/>
              <a:gd name="connsiteY6" fmla="*/ 2476500 h 7634024"/>
              <a:gd name="connsiteX7" fmla="*/ 285750 w 8382000"/>
              <a:gd name="connsiteY7" fmla="*/ 2362200 h 7634024"/>
              <a:gd name="connsiteX8" fmla="*/ 304800 w 8382000"/>
              <a:gd name="connsiteY8" fmla="*/ 2228850 h 7634024"/>
              <a:gd name="connsiteX9" fmla="*/ 342900 w 8382000"/>
              <a:gd name="connsiteY9" fmla="*/ 2019300 h 7634024"/>
              <a:gd name="connsiteX10" fmla="*/ 361950 w 8382000"/>
              <a:gd name="connsiteY10" fmla="*/ 1885950 h 7634024"/>
              <a:gd name="connsiteX11" fmla="*/ 419100 w 8382000"/>
              <a:gd name="connsiteY11" fmla="*/ 1752600 h 7634024"/>
              <a:gd name="connsiteX12" fmla="*/ 438150 w 8382000"/>
              <a:gd name="connsiteY12" fmla="*/ 1695450 h 7634024"/>
              <a:gd name="connsiteX13" fmla="*/ 476250 w 8382000"/>
              <a:gd name="connsiteY13" fmla="*/ 1562100 h 7634024"/>
              <a:gd name="connsiteX14" fmla="*/ 590550 w 8382000"/>
              <a:gd name="connsiteY14" fmla="*/ 1466850 h 7634024"/>
              <a:gd name="connsiteX15" fmla="*/ 685800 w 8382000"/>
              <a:gd name="connsiteY15" fmla="*/ 1390650 h 7634024"/>
              <a:gd name="connsiteX16" fmla="*/ 723900 w 8382000"/>
              <a:gd name="connsiteY16" fmla="*/ 1333500 h 7634024"/>
              <a:gd name="connsiteX17" fmla="*/ 762000 w 8382000"/>
              <a:gd name="connsiteY17" fmla="*/ 1219200 h 7634024"/>
              <a:gd name="connsiteX18" fmla="*/ 819150 w 8382000"/>
              <a:gd name="connsiteY18" fmla="*/ 1162050 h 7634024"/>
              <a:gd name="connsiteX19" fmla="*/ 895350 w 8382000"/>
              <a:gd name="connsiteY19" fmla="*/ 1066800 h 7634024"/>
              <a:gd name="connsiteX20" fmla="*/ 1009650 w 8382000"/>
              <a:gd name="connsiteY20" fmla="*/ 876300 h 7634024"/>
              <a:gd name="connsiteX21" fmla="*/ 1047750 w 8382000"/>
              <a:gd name="connsiteY21" fmla="*/ 819150 h 7634024"/>
              <a:gd name="connsiteX22" fmla="*/ 1143000 w 8382000"/>
              <a:gd name="connsiteY22" fmla="*/ 800100 h 7634024"/>
              <a:gd name="connsiteX23" fmla="*/ 1276350 w 8382000"/>
              <a:gd name="connsiteY23" fmla="*/ 704850 h 7634024"/>
              <a:gd name="connsiteX24" fmla="*/ 1390650 w 8382000"/>
              <a:gd name="connsiteY24" fmla="*/ 609600 h 7634024"/>
              <a:gd name="connsiteX25" fmla="*/ 1562100 w 8382000"/>
              <a:gd name="connsiteY25" fmla="*/ 495300 h 7634024"/>
              <a:gd name="connsiteX26" fmla="*/ 1638300 w 8382000"/>
              <a:gd name="connsiteY26" fmla="*/ 438150 h 7634024"/>
              <a:gd name="connsiteX27" fmla="*/ 1695450 w 8382000"/>
              <a:gd name="connsiteY27" fmla="*/ 400050 h 7634024"/>
              <a:gd name="connsiteX28" fmla="*/ 1847850 w 8382000"/>
              <a:gd name="connsiteY28" fmla="*/ 361950 h 7634024"/>
              <a:gd name="connsiteX29" fmla="*/ 1905000 w 8382000"/>
              <a:gd name="connsiteY29" fmla="*/ 342900 h 7634024"/>
              <a:gd name="connsiteX30" fmla="*/ 1981200 w 8382000"/>
              <a:gd name="connsiteY30" fmla="*/ 323850 h 7634024"/>
              <a:gd name="connsiteX31" fmla="*/ 2095500 w 8382000"/>
              <a:gd name="connsiteY31" fmla="*/ 285750 h 7634024"/>
              <a:gd name="connsiteX32" fmla="*/ 2476500 w 8382000"/>
              <a:gd name="connsiteY32" fmla="*/ 266700 h 7634024"/>
              <a:gd name="connsiteX33" fmla="*/ 2933700 w 8382000"/>
              <a:gd name="connsiteY33" fmla="*/ 190500 h 7634024"/>
              <a:gd name="connsiteX34" fmla="*/ 3371850 w 8382000"/>
              <a:gd name="connsiteY34" fmla="*/ 152400 h 7634024"/>
              <a:gd name="connsiteX35" fmla="*/ 3733800 w 8382000"/>
              <a:gd name="connsiteY35" fmla="*/ 114300 h 7634024"/>
              <a:gd name="connsiteX36" fmla="*/ 3790950 w 8382000"/>
              <a:gd name="connsiteY36" fmla="*/ 95250 h 7634024"/>
              <a:gd name="connsiteX37" fmla="*/ 4895850 w 8382000"/>
              <a:gd name="connsiteY37" fmla="*/ 57150 h 7634024"/>
              <a:gd name="connsiteX38" fmla="*/ 5619750 w 8382000"/>
              <a:gd name="connsiteY38" fmla="*/ 0 h 7634024"/>
              <a:gd name="connsiteX39" fmla="*/ 8039100 w 8382000"/>
              <a:gd name="connsiteY39" fmla="*/ 19050 h 7634024"/>
              <a:gd name="connsiteX40" fmla="*/ 8210550 w 8382000"/>
              <a:gd name="connsiteY40" fmla="*/ 57150 h 7634024"/>
              <a:gd name="connsiteX41" fmla="*/ 8267700 w 8382000"/>
              <a:gd name="connsiteY41" fmla="*/ 114300 h 7634024"/>
              <a:gd name="connsiteX42" fmla="*/ 8343900 w 8382000"/>
              <a:gd name="connsiteY42" fmla="*/ 228600 h 7634024"/>
              <a:gd name="connsiteX43" fmla="*/ 8343900 w 8382000"/>
              <a:gd name="connsiteY43" fmla="*/ 876300 h 7634024"/>
              <a:gd name="connsiteX44" fmla="*/ 8324850 w 8382000"/>
              <a:gd name="connsiteY44" fmla="*/ 1143000 h 7634024"/>
              <a:gd name="connsiteX45" fmla="*/ 8324850 w 8382000"/>
              <a:gd name="connsiteY45" fmla="*/ 3981450 h 7634024"/>
              <a:gd name="connsiteX46" fmla="*/ 8382000 w 8382000"/>
              <a:gd name="connsiteY46" fmla="*/ 4953000 h 7634024"/>
              <a:gd name="connsiteX47" fmla="*/ 8362950 w 8382000"/>
              <a:gd name="connsiteY47" fmla="*/ 5467350 h 7634024"/>
              <a:gd name="connsiteX48" fmla="*/ 8324850 w 8382000"/>
              <a:gd name="connsiteY48" fmla="*/ 5715000 h 7634024"/>
              <a:gd name="connsiteX49" fmla="*/ 8305800 w 8382000"/>
              <a:gd name="connsiteY49" fmla="*/ 5791200 h 7634024"/>
              <a:gd name="connsiteX50" fmla="*/ 8286750 w 8382000"/>
              <a:gd name="connsiteY50" fmla="*/ 5943600 h 7634024"/>
              <a:gd name="connsiteX51" fmla="*/ 8267700 w 8382000"/>
              <a:gd name="connsiteY51" fmla="*/ 6057900 h 7634024"/>
              <a:gd name="connsiteX52" fmla="*/ 8191500 w 8382000"/>
              <a:gd name="connsiteY52" fmla="*/ 6153150 h 7634024"/>
              <a:gd name="connsiteX53" fmla="*/ 8134350 w 8382000"/>
              <a:gd name="connsiteY53" fmla="*/ 6343650 h 7634024"/>
              <a:gd name="connsiteX54" fmla="*/ 7943850 w 8382000"/>
              <a:gd name="connsiteY54" fmla="*/ 6629400 h 7634024"/>
              <a:gd name="connsiteX55" fmla="*/ 7848600 w 8382000"/>
              <a:gd name="connsiteY55" fmla="*/ 6724650 h 7634024"/>
              <a:gd name="connsiteX56" fmla="*/ 7753350 w 8382000"/>
              <a:gd name="connsiteY56" fmla="*/ 6877050 h 7634024"/>
              <a:gd name="connsiteX57" fmla="*/ 7715250 w 8382000"/>
              <a:gd name="connsiteY57" fmla="*/ 6972300 h 7634024"/>
              <a:gd name="connsiteX58" fmla="*/ 7620000 w 8382000"/>
              <a:gd name="connsiteY58" fmla="*/ 7010400 h 7634024"/>
              <a:gd name="connsiteX59" fmla="*/ 7543800 w 8382000"/>
              <a:gd name="connsiteY59" fmla="*/ 7086600 h 7634024"/>
              <a:gd name="connsiteX60" fmla="*/ 7410450 w 8382000"/>
              <a:gd name="connsiteY60" fmla="*/ 7162800 h 7634024"/>
              <a:gd name="connsiteX61" fmla="*/ 7334250 w 8382000"/>
              <a:gd name="connsiteY61" fmla="*/ 7258050 h 7634024"/>
              <a:gd name="connsiteX62" fmla="*/ 7239000 w 8382000"/>
              <a:gd name="connsiteY62" fmla="*/ 7277100 h 7634024"/>
              <a:gd name="connsiteX63" fmla="*/ 6800850 w 8382000"/>
              <a:gd name="connsiteY63" fmla="*/ 7442200 h 7634024"/>
              <a:gd name="connsiteX64" fmla="*/ 5524500 w 8382000"/>
              <a:gd name="connsiteY64" fmla="*/ 7620000 h 7634024"/>
              <a:gd name="connsiteX65" fmla="*/ 1162050 w 8382000"/>
              <a:gd name="connsiteY65" fmla="*/ 7620000 h 7634024"/>
              <a:gd name="connsiteX66" fmla="*/ 419100 w 8382000"/>
              <a:gd name="connsiteY66" fmla="*/ 7467600 h 7634024"/>
              <a:gd name="connsiteX67" fmla="*/ 361950 w 8382000"/>
              <a:gd name="connsiteY67" fmla="*/ 7429500 h 7634024"/>
              <a:gd name="connsiteX68" fmla="*/ 285750 w 8382000"/>
              <a:gd name="connsiteY68" fmla="*/ 7391400 h 7634024"/>
              <a:gd name="connsiteX69" fmla="*/ 171450 w 8382000"/>
              <a:gd name="connsiteY69" fmla="*/ 7239000 h 7634024"/>
              <a:gd name="connsiteX70" fmla="*/ 95250 w 8382000"/>
              <a:gd name="connsiteY70" fmla="*/ 6515100 h 7634024"/>
              <a:gd name="connsiteX71" fmla="*/ 114300 w 8382000"/>
              <a:gd name="connsiteY71" fmla="*/ 5791200 h 7634024"/>
              <a:gd name="connsiteX72" fmla="*/ 133350 w 8382000"/>
              <a:gd name="connsiteY72" fmla="*/ 5676900 h 7634024"/>
              <a:gd name="connsiteX73" fmla="*/ 152400 w 8382000"/>
              <a:gd name="connsiteY73" fmla="*/ 5257800 h 7634024"/>
              <a:gd name="connsiteX74" fmla="*/ 114300 w 8382000"/>
              <a:gd name="connsiteY74" fmla="*/ 4991100 h 7634024"/>
              <a:gd name="connsiteX75" fmla="*/ 95250 w 8382000"/>
              <a:gd name="connsiteY75" fmla="*/ 4781550 h 7634024"/>
              <a:gd name="connsiteX76" fmla="*/ 57150 w 8382000"/>
              <a:gd name="connsiteY76" fmla="*/ 4705350 h 7634024"/>
              <a:gd name="connsiteX77" fmla="*/ 0 w 8382000"/>
              <a:gd name="connsiteY77" fmla="*/ 4629150 h 7634024"/>
              <a:gd name="connsiteX78" fmla="*/ 209550 w 8382000"/>
              <a:gd name="connsiteY78" fmla="*/ 4762500 h 7634024"/>
              <a:gd name="connsiteX79" fmla="*/ 133350 w 8382000"/>
              <a:gd name="connsiteY79" fmla="*/ 4857750 h 7634024"/>
              <a:gd name="connsiteX0" fmla="*/ 95250 w 8382000"/>
              <a:gd name="connsiteY0" fmla="*/ 5181600 h 7636768"/>
              <a:gd name="connsiteX1" fmla="*/ 95250 w 8382000"/>
              <a:gd name="connsiteY1" fmla="*/ 5181600 h 7636768"/>
              <a:gd name="connsiteX2" fmla="*/ 133350 w 8382000"/>
              <a:gd name="connsiteY2" fmla="*/ 4533900 h 7636768"/>
              <a:gd name="connsiteX3" fmla="*/ 152400 w 8382000"/>
              <a:gd name="connsiteY3" fmla="*/ 4476750 h 7636768"/>
              <a:gd name="connsiteX4" fmla="*/ 190500 w 8382000"/>
              <a:gd name="connsiteY4" fmla="*/ 4248150 h 7636768"/>
              <a:gd name="connsiteX5" fmla="*/ 209550 w 8382000"/>
              <a:gd name="connsiteY5" fmla="*/ 3028950 h 7636768"/>
              <a:gd name="connsiteX6" fmla="*/ 247650 w 8382000"/>
              <a:gd name="connsiteY6" fmla="*/ 2476500 h 7636768"/>
              <a:gd name="connsiteX7" fmla="*/ 285750 w 8382000"/>
              <a:gd name="connsiteY7" fmla="*/ 2362200 h 7636768"/>
              <a:gd name="connsiteX8" fmla="*/ 304800 w 8382000"/>
              <a:gd name="connsiteY8" fmla="*/ 2228850 h 7636768"/>
              <a:gd name="connsiteX9" fmla="*/ 342900 w 8382000"/>
              <a:gd name="connsiteY9" fmla="*/ 2019300 h 7636768"/>
              <a:gd name="connsiteX10" fmla="*/ 361950 w 8382000"/>
              <a:gd name="connsiteY10" fmla="*/ 1885950 h 7636768"/>
              <a:gd name="connsiteX11" fmla="*/ 419100 w 8382000"/>
              <a:gd name="connsiteY11" fmla="*/ 1752600 h 7636768"/>
              <a:gd name="connsiteX12" fmla="*/ 438150 w 8382000"/>
              <a:gd name="connsiteY12" fmla="*/ 1695450 h 7636768"/>
              <a:gd name="connsiteX13" fmla="*/ 476250 w 8382000"/>
              <a:gd name="connsiteY13" fmla="*/ 1562100 h 7636768"/>
              <a:gd name="connsiteX14" fmla="*/ 590550 w 8382000"/>
              <a:gd name="connsiteY14" fmla="*/ 1466850 h 7636768"/>
              <a:gd name="connsiteX15" fmla="*/ 685800 w 8382000"/>
              <a:gd name="connsiteY15" fmla="*/ 1390650 h 7636768"/>
              <a:gd name="connsiteX16" fmla="*/ 723900 w 8382000"/>
              <a:gd name="connsiteY16" fmla="*/ 1333500 h 7636768"/>
              <a:gd name="connsiteX17" fmla="*/ 762000 w 8382000"/>
              <a:gd name="connsiteY17" fmla="*/ 1219200 h 7636768"/>
              <a:gd name="connsiteX18" fmla="*/ 819150 w 8382000"/>
              <a:gd name="connsiteY18" fmla="*/ 1162050 h 7636768"/>
              <a:gd name="connsiteX19" fmla="*/ 895350 w 8382000"/>
              <a:gd name="connsiteY19" fmla="*/ 1066800 h 7636768"/>
              <a:gd name="connsiteX20" fmla="*/ 1009650 w 8382000"/>
              <a:gd name="connsiteY20" fmla="*/ 876300 h 7636768"/>
              <a:gd name="connsiteX21" fmla="*/ 1047750 w 8382000"/>
              <a:gd name="connsiteY21" fmla="*/ 819150 h 7636768"/>
              <a:gd name="connsiteX22" fmla="*/ 1143000 w 8382000"/>
              <a:gd name="connsiteY22" fmla="*/ 800100 h 7636768"/>
              <a:gd name="connsiteX23" fmla="*/ 1276350 w 8382000"/>
              <a:gd name="connsiteY23" fmla="*/ 704850 h 7636768"/>
              <a:gd name="connsiteX24" fmla="*/ 1390650 w 8382000"/>
              <a:gd name="connsiteY24" fmla="*/ 609600 h 7636768"/>
              <a:gd name="connsiteX25" fmla="*/ 1562100 w 8382000"/>
              <a:gd name="connsiteY25" fmla="*/ 495300 h 7636768"/>
              <a:gd name="connsiteX26" fmla="*/ 1638300 w 8382000"/>
              <a:gd name="connsiteY26" fmla="*/ 438150 h 7636768"/>
              <a:gd name="connsiteX27" fmla="*/ 1695450 w 8382000"/>
              <a:gd name="connsiteY27" fmla="*/ 400050 h 7636768"/>
              <a:gd name="connsiteX28" fmla="*/ 1847850 w 8382000"/>
              <a:gd name="connsiteY28" fmla="*/ 361950 h 7636768"/>
              <a:gd name="connsiteX29" fmla="*/ 1905000 w 8382000"/>
              <a:gd name="connsiteY29" fmla="*/ 342900 h 7636768"/>
              <a:gd name="connsiteX30" fmla="*/ 1981200 w 8382000"/>
              <a:gd name="connsiteY30" fmla="*/ 323850 h 7636768"/>
              <a:gd name="connsiteX31" fmla="*/ 2095500 w 8382000"/>
              <a:gd name="connsiteY31" fmla="*/ 285750 h 7636768"/>
              <a:gd name="connsiteX32" fmla="*/ 2476500 w 8382000"/>
              <a:gd name="connsiteY32" fmla="*/ 266700 h 7636768"/>
              <a:gd name="connsiteX33" fmla="*/ 2933700 w 8382000"/>
              <a:gd name="connsiteY33" fmla="*/ 190500 h 7636768"/>
              <a:gd name="connsiteX34" fmla="*/ 3371850 w 8382000"/>
              <a:gd name="connsiteY34" fmla="*/ 152400 h 7636768"/>
              <a:gd name="connsiteX35" fmla="*/ 3733800 w 8382000"/>
              <a:gd name="connsiteY35" fmla="*/ 114300 h 7636768"/>
              <a:gd name="connsiteX36" fmla="*/ 3790950 w 8382000"/>
              <a:gd name="connsiteY36" fmla="*/ 95250 h 7636768"/>
              <a:gd name="connsiteX37" fmla="*/ 4895850 w 8382000"/>
              <a:gd name="connsiteY37" fmla="*/ 57150 h 7636768"/>
              <a:gd name="connsiteX38" fmla="*/ 5619750 w 8382000"/>
              <a:gd name="connsiteY38" fmla="*/ 0 h 7636768"/>
              <a:gd name="connsiteX39" fmla="*/ 8039100 w 8382000"/>
              <a:gd name="connsiteY39" fmla="*/ 19050 h 7636768"/>
              <a:gd name="connsiteX40" fmla="*/ 8210550 w 8382000"/>
              <a:gd name="connsiteY40" fmla="*/ 57150 h 7636768"/>
              <a:gd name="connsiteX41" fmla="*/ 8267700 w 8382000"/>
              <a:gd name="connsiteY41" fmla="*/ 114300 h 7636768"/>
              <a:gd name="connsiteX42" fmla="*/ 8343900 w 8382000"/>
              <a:gd name="connsiteY42" fmla="*/ 228600 h 7636768"/>
              <a:gd name="connsiteX43" fmla="*/ 8343900 w 8382000"/>
              <a:gd name="connsiteY43" fmla="*/ 876300 h 7636768"/>
              <a:gd name="connsiteX44" fmla="*/ 8324850 w 8382000"/>
              <a:gd name="connsiteY44" fmla="*/ 1143000 h 7636768"/>
              <a:gd name="connsiteX45" fmla="*/ 8324850 w 8382000"/>
              <a:gd name="connsiteY45" fmla="*/ 3981450 h 7636768"/>
              <a:gd name="connsiteX46" fmla="*/ 8382000 w 8382000"/>
              <a:gd name="connsiteY46" fmla="*/ 4953000 h 7636768"/>
              <a:gd name="connsiteX47" fmla="*/ 8362950 w 8382000"/>
              <a:gd name="connsiteY47" fmla="*/ 5467350 h 7636768"/>
              <a:gd name="connsiteX48" fmla="*/ 8324850 w 8382000"/>
              <a:gd name="connsiteY48" fmla="*/ 5715000 h 7636768"/>
              <a:gd name="connsiteX49" fmla="*/ 8305800 w 8382000"/>
              <a:gd name="connsiteY49" fmla="*/ 5791200 h 7636768"/>
              <a:gd name="connsiteX50" fmla="*/ 8286750 w 8382000"/>
              <a:gd name="connsiteY50" fmla="*/ 5943600 h 7636768"/>
              <a:gd name="connsiteX51" fmla="*/ 8267700 w 8382000"/>
              <a:gd name="connsiteY51" fmla="*/ 6057900 h 7636768"/>
              <a:gd name="connsiteX52" fmla="*/ 8191500 w 8382000"/>
              <a:gd name="connsiteY52" fmla="*/ 6153150 h 7636768"/>
              <a:gd name="connsiteX53" fmla="*/ 8134350 w 8382000"/>
              <a:gd name="connsiteY53" fmla="*/ 6343650 h 7636768"/>
              <a:gd name="connsiteX54" fmla="*/ 7943850 w 8382000"/>
              <a:gd name="connsiteY54" fmla="*/ 6629400 h 7636768"/>
              <a:gd name="connsiteX55" fmla="*/ 7848600 w 8382000"/>
              <a:gd name="connsiteY55" fmla="*/ 6724650 h 7636768"/>
              <a:gd name="connsiteX56" fmla="*/ 7753350 w 8382000"/>
              <a:gd name="connsiteY56" fmla="*/ 6877050 h 7636768"/>
              <a:gd name="connsiteX57" fmla="*/ 7715250 w 8382000"/>
              <a:gd name="connsiteY57" fmla="*/ 6972300 h 7636768"/>
              <a:gd name="connsiteX58" fmla="*/ 7620000 w 8382000"/>
              <a:gd name="connsiteY58" fmla="*/ 7010400 h 7636768"/>
              <a:gd name="connsiteX59" fmla="*/ 7543800 w 8382000"/>
              <a:gd name="connsiteY59" fmla="*/ 7086600 h 7636768"/>
              <a:gd name="connsiteX60" fmla="*/ 7410450 w 8382000"/>
              <a:gd name="connsiteY60" fmla="*/ 7162800 h 7636768"/>
              <a:gd name="connsiteX61" fmla="*/ 7334250 w 8382000"/>
              <a:gd name="connsiteY61" fmla="*/ 7258050 h 7636768"/>
              <a:gd name="connsiteX62" fmla="*/ 7239000 w 8382000"/>
              <a:gd name="connsiteY62" fmla="*/ 7277100 h 7636768"/>
              <a:gd name="connsiteX63" fmla="*/ 6800850 w 8382000"/>
              <a:gd name="connsiteY63" fmla="*/ 7442200 h 7636768"/>
              <a:gd name="connsiteX64" fmla="*/ 5524500 w 8382000"/>
              <a:gd name="connsiteY64" fmla="*/ 7620000 h 7636768"/>
              <a:gd name="connsiteX65" fmla="*/ 1162050 w 8382000"/>
              <a:gd name="connsiteY65" fmla="*/ 7620000 h 7636768"/>
              <a:gd name="connsiteX66" fmla="*/ 361950 w 8382000"/>
              <a:gd name="connsiteY66" fmla="*/ 7429500 h 7636768"/>
              <a:gd name="connsiteX67" fmla="*/ 285750 w 8382000"/>
              <a:gd name="connsiteY67" fmla="*/ 7391400 h 7636768"/>
              <a:gd name="connsiteX68" fmla="*/ 171450 w 8382000"/>
              <a:gd name="connsiteY68" fmla="*/ 7239000 h 7636768"/>
              <a:gd name="connsiteX69" fmla="*/ 95250 w 8382000"/>
              <a:gd name="connsiteY69" fmla="*/ 6515100 h 7636768"/>
              <a:gd name="connsiteX70" fmla="*/ 114300 w 8382000"/>
              <a:gd name="connsiteY70" fmla="*/ 5791200 h 7636768"/>
              <a:gd name="connsiteX71" fmla="*/ 133350 w 8382000"/>
              <a:gd name="connsiteY71" fmla="*/ 5676900 h 7636768"/>
              <a:gd name="connsiteX72" fmla="*/ 152400 w 8382000"/>
              <a:gd name="connsiteY72" fmla="*/ 5257800 h 7636768"/>
              <a:gd name="connsiteX73" fmla="*/ 114300 w 8382000"/>
              <a:gd name="connsiteY73" fmla="*/ 4991100 h 7636768"/>
              <a:gd name="connsiteX74" fmla="*/ 95250 w 8382000"/>
              <a:gd name="connsiteY74" fmla="*/ 4781550 h 7636768"/>
              <a:gd name="connsiteX75" fmla="*/ 57150 w 8382000"/>
              <a:gd name="connsiteY75" fmla="*/ 4705350 h 7636768"/>
              <a:gd name="connsiteX76" fmla="*/ 0 w 8382000"/>
              <a:gd name="connsiteY76" fmla="*/ 4629150 h 7636768"/>
              <a:gd name="connsiteX77" fmla="*/ 209550 w 8382000"/>
              <a:gd name="connsiteY77" fmla="*/ 4762500 h 7636768"/>
              <a:gd name="connsiteX78" fmla="*/ 133350 w 8382000"/>
              <a:gd name="connsiteY78" fmla="*/ 4857750 h 7636768"/>
              <a:gd name="connsiteX0" fmla="*/ 95250 w 8382000"/>
              <a:gd name="connsiteY0" fmla="*/ 5181600 h 7639538"/>
              <a:gd name="connsiteX1" fmla="*/ 95250 w 8382000"/>
              <a:gd name="connsiteY1" fmla="*/ 5181600 h 7639538"/>
              <a:gd name="connsiteX2" fmla="*/ 133350 w 8382000"/>
              <a:gd name="connsiteY2" fmla="*/ 4533900 h 7639538"/>
              <a:gd name="connsiteX3" fmla="*/ 152400 w 8382000"/>
              <a:gd name="connsiteY3" fmla="*/ 4476750 h 7639538"/>
              <a:gd name="connsiteX4" fmla="*/ 190500 w 8382000"/>
              <a:gd name="connsiteY4" fmla="*/ 4248150 h 7639538"/>
              <a:gd name="connsiteX5" fmla="*/ 209550 w 8382000"/>
              <a:gd name="connsiteY5" fmla="*/ 3028950 h 7639538"/>
              <a:gd name="connsiteX6" fmla="*/ 247650 w 8382000"/>
              <a:gd name="connsiteY6" fmla="*/ 2476500 h 7639538"/>
              <a:gd name="connsiteX7" fmla="*/ 285750 w 8382000"/>
              <a:gd name="connsiteY7" fmla="*/ 2362200 h 7639538"/>
              <a:gd name="connsiteX8" fmla="*/ 304800 w 8382000"/>
              <a:gd name="connsiteY8" fmla="*/ 2228850 h 7639538"/>
              <a:gd name="connsiteX9" fmla="*/ 342900 w 8382000"/>
              <a:gd name="connsiteY9" fmla="*/ 2019300 h 7639538"/>
              <a:gd name="connsiteX10" fmla="*/ 361950 w 8382000"/>
              <a:gd name="connsiteY10" fmla="*/ 1885950 h 7639538"/>
              <a:gd name="connsiteX11" fmla="*/ 419100 w 8382000"/>
              <a:gd name="connsiteY11" fmla="*/ 1752600 h 7639538"/>
              <a:gd name="connsiteX12" fmla="*/ 438150 w 8382000"/>
              <a:gd name="connsiteY12" fmla="*/ 1695450 h 7639538"/>
              <a:gd name="connsiteX13" fmla="*/ 476250 w 8382000"/>
              <a:gd name="connsiteY13" fmla="*/ 1562100 h 7639538"/>
              <a:gd name="connsiteX14" fmla="*/ 590550 w 8382000"/>
              <a:gd name="connsiteY14" fmla="*/ 1466850 h 7639538"/>
              <a:gd name="connsiteX15" fmla="*/ 685800 w 8382000"/>
              <a:gd name="connsiteY15" fmla="*/ 1390650 h 7639538"/>
              <a:gd name="connsiteX16" fmla="*/ 723900 w 8382000"/>
              <a:gd name="connsiteY16" fmla="*/ 1333500 h 7639538"/>
              <a:gd name="connsiteX17" fmla="*/ 762000 w 8382000"/>
              <a:gd name="connsiteY17" fmla="*/ 1219200 h 7639538"/>
              <a:gd name="connsiteX18" fmla="*/ 819150 w 8382000"/>
              <a:gd name="connsiteY18" fmla="*/ 1162050 h 7639538"/>
              <a:gd name="connsiteX19" fmla="*/ 895350 w 8382000"/>
              <a:gd name="connsiteY19" fmla="*/ 1066800 h 7639538"/>
              <a:gd name="connsiteX20" fmla="*/ 1009650 w 8382000"/>
              <a:gd name="connsiteY20" fmla="*/ 876300 h 7639538"/>
              <a:gd name="connsiteX21" fmla="*/ 1047750 w 8382000"/>
              <a:gd name="connsiteY21" fmla="*/ 819150 h 7639538"/>
              <a:gd name="connsiteX22" fmla="*/ 1143000 w 8382000"/>
              <a:gd name="connsiteY22" fmla="*/ 800100 h 7639538"/>
              <a:gd name="connsiteX23" fmla="*/ 1276350 w 8382000"/>
              <a:gd name="connsiteY23" fmla="*/ 704850 h 7639538"/>
              <a:gd name="connsiteX24" fmla="*/ 1390650 w 8382000"/>
              <a:gd name="connsiteY24" fmla="*/ 609600 h 7639538"/>
              <a:gd name="connsiteX25" fmla="*/ 1562100 w 8382000"/>
              <a:gd name="connsiteY25" fmla="*/ 495300 h 7639538"/>
              <a:gd name="connsiteX26" fmla="*/ 1638300 w 8382000"/>
              <a:gd name="connsiteY26" fmla="*/ 438150 h 7639538"/>
              <a:gd name="connsiteX27" fmla="*/ 1695450 w 8382000"/>
              <a:gd name="connsiteY27" fmla="*/ 400050 h 7639538"/>
              <a:gd name="connsiteX28" fmla="*/ 1847850 w 8382000"/>
              <a:gd name="connsiteY28" fmla="*/ 361950 h 7639538"/>
              <a:gd name="connsiteX29" fmla="*/ 1905000 w 8382000"/>
              <a:gd name="connsiteY29" fmla="*/ 342900 h 7639538"/>
              <a:gd name="connsiteX30" fmla="*/ 1981200 w 8382000"/>
              <a:gd name="connsiteY30" fmla="*/ 323850 h 7639538"/>
              <a:gd name="connsiteX31" fmla="*/ 2095500 w 8382000"/>
              <a:gd name="connsiteY31" fmla="*/ 285750 h 7639538"/>
              <a:gd name="connsiteX32" fmla="*/ 2476500 w 8382000"/>
              <a:gd name="connsiteY32" fmla="*/ 266700 h 7639538"/>
              <a:gd name="connsiteX33" fmla="*/ 2933700 w 8382000"/>
              <a:gd name="connsiteY33" fmla="*/ 190500 h 7639538"/>
              <a:gd name="connsiteX34" fmla="*/ 3371850 w 8382000"/>
              <a:gd name="connsiteY34" fmla="*/ 152400 h 7639538"/>
              <a:gd name="connsiteX35" fmla="*/ 3733800 w 8382000"/>
              <a:gd name="connsiteY35" fmla="*/ 114300 h 7639538"/>
              <a:gd name="connsiteX36" fmla="*/ 3790950 w 8382000"/>
              <a:gd name="connsiteY36" fmla="*/ 95250 h 7639538"/>
              <a:gd name="connsiteX37" fmla="*/ 4895850 w 8382000"/>
              <a:gd name="connsiteY37" fmla="*/ 57150 h 7639538"/>
              <a:gd name="connsiteX38" fmla="*/ 5619750 w 8382000"/>
              <a:gd name="connsiteY38" fmla="*/ 0 h 7639538"/>
              <a:gd name="connsiteX39" fmla="*/ 8039100 w 8382000"/>
              <a:gd name="connsiteY39" fmla="*/ 19050 h 7639538"/>
              <a:gd name="connsiteX40" fmla="*/ 8210550 w 8382000"/>
              <a:gd name="connsiteY40" fmla="*/ 57150 h 7639538"/>
              <a:gd name="connsiteX41" fmla="*/ 8267700 w 8382000"/>
              <a:gd name="connsiteY41" fmla="*/ 114300 h 7639538"/>
              <a:gd name="connsiteX42" fmla="*/ 8343900 w 8382000"/>
              <a:gd name="connsiteY42" fmla="*/ 228600 h 7639538"/>
              <a:gd name="connsiteX43" fmla="*/ 8343900 w 8382000"/>
              <a:gd name="connsiteY43" fmla="*/ 876300 h 7639538"/>
              <a:gd name="connsiteX44" fmla="*/ 8324850 w 8382000"/>
              <a:gd name="connsiteY44" fmla="*/ 1143000 h 7639538"/>
              <a:gd name="connsiteX45" fmla="*/ 8324850 w 8382000"/>
              <a:gd name="connsiteY45" fmla="*/ 3981450 h 7639538"/>
              <a:gd name="connsiteX46" fmla="*/ 8382000 w 8382000"/>
              <a:gd name="connsiteY46" fmla="*/ 4953000 h 7639538"/>
              <a:gd name="connsiteX47" fmla="*/ 8362950 w 8382000"/>
              <a:gd name="connsiteY47" fmla="*/ 5467350 h 7639538"/>
              <a:gd name="connsiteX48" fmla="*/ 8324850 w 8382000"/>
              <a:gd name="connsiteY48" fmla="*/ 5715000 h 7639538"/>
              <a:gd name="connsiteX49" fmla="*/ 8305800 w 8382000"/>
              <a:gd name="connsiteY49" fmla="*/ 5791200 h 7639538"/>
              <a:gd name="connsiteX50" fmla="*/ 8286750 w 8382000"/>
              <a:gd name="connsiteY50" fmla="*/ 5943600 h 7639538"/>
              <a:gd name="connsiteX51" fmla="*/ 8267700 w 8382000"/>
              <a:gd name="connsiteY51" fmla="*/ 6057900 h 7639538"/>
              <a:gd name="connsiteX52" fmla="*/ 8191500 w 8382000"/>
              <a:gd name="connsiteY52" fmla="*/ 6153150 h 7639538"/>
              <a:gd name="connsiteX53" fmla="*/ 8134350 w 8382000"/>
              <a:gd name="connsiteY53" fmla="*/ 6343650 h 7639538"/>
              <a:gd name="connsiteX54" fmla="*/ 7943850 w 8382000"/>
              <a:gd name="connsiteY54" fmla="*/ 6629400 h 7639538"/>
              <a:gd name="connsiteX55" fmla="*/ 7848600 w 8382000"/>
              <a:gd name="connsiteY55" fmla="*/ 6724650 h 7639538"/>
              <a:gd name="connsiteX56" fmla="*/ 7753350 w 8382000"/>
              <a:gd name="connsiteY56" fmla="*/ 6877050 h 7639538"/>
              <a:gd name="connsiteX57" fmla="*/ 7715250 w 8382000"/>
              <a:gd name="connsiteY57" fmla="*/ 6972300 h 7639538"/>
              <a:gd name="connsiteX58" fmla="*/ 7620000 w 8382000"/>
              <a:gd name="connsiteY58" fmla="*/ 7010400 h 7639538"/>
              <a:gd name="connsiteX59" fmla="*/ 7543800 w 8382000"/>
              <a:gd name="connsiteY59" fmla="*/ 7086600 h 7639538"/>
              <a:gd name="connsiteX60" fmla="*/ 7410450 w 8382000"/>
              <a:gd name="connsiteY60" fmla="*/ 7162800 h 7639538"/>
              <a:gd name="connsiteX61" fmla="*/ 7334250 w 8382000"/>
              <a:gd name="connsiteY61" fmla="*/ 7258050 h 7639538"/>
              <a:gd name="connsiteX62" fmla="*/ 7239000 w 8382000"/>
              <a:gd name="connsiteY62" fmla="*/ 7277100 h 7639538"/>
              <a:gd name="connsiteX63" fmla="*/ 6800850 w 8382000"/>
              <a:gd name="connsiteY63" fmla="*/ 7442200 h 7639538"/>
              <a:gd name="connsiteX64" fmla="*/ 5524500 w 8382000"/>
              <a:gd name="connsiteY64" fmla="*/ 7620000 h 7639538"/>
              <a:gd name="connsiteX65" fmla="*/ 1162050 w 8382000"/>
              <a:gd name="connsiteY65" fmla="*/ 7620000 h 7639538"/>
              <a:gd name="connsiteX66" fmla="*/ 285750 w 8382000"/>
              <a:gd name="connsiteY66" fmla="*/ 7391400 h 7639538"/>
              <a:gd name="connsiteX67" fmla="*/ 171450 w 8382000"/>
              <a:gd name="connsiteY67" fmla="*/ 7239000 h 7639538"/>
              <a:gd name="connsiteX68" fmla="*/ 95250 w 8382000"/>
              <a:gd name="connsiteY68" fmla="*/ 6515100 h 7639538"/>
              <a:gd name="connsiteX69" fmla="*/ 114300 w 8382000"/>
              <a:gd name="connsiteY69" fmla="*/ 5791200 h 7639538"/>
              <a:gd name="connsiteX70" fmla="*/ 133350 w 8382000"/>
              <a:gd name="connsiteY70" fmla="*/ 5676900 h 7639538"/>
              <a:gd name="connsiteX71" fmla="*/ 152400 w 8382000"/>
              <a:gd name="connsiteY71" fmla="*/ 5257800 h 7639538"/>
              <a:gd name="connsiteX72" fmla="*/ 114300 w 8382000"/>
              <a:gd name="connsiteY72" fmla="*/ 4991100 h 7639538"/>
              <a:gd name="connsiteX73" fmla="*/ 95250 w 8382000"/>
              <a:gd name="connsiteY73" fmla="*/ 4781550 h 7639538"/>
              <a:gd name="connsiteX74" fmla="*/ 57150 w 8382000"/>
              <a:gd name="connsiteY74" fmla="*/ 4705350 h 7639538"/>
              <a:gd name="connsiteX75" fmla="*/ 0 w 8382000"/>
              <a:gd name="connsiteY75" fmla="*/ 4629150 h 7639538"/>
              <a:gd name="connsiteX76" fmla="*/ 209550 w 8382000"/>
              <a:gd name="connsiteY76" fmla="*/ 4762500 h 7639538"/>
              <a:gd name="connsiteX77" fmla="*/ 133350 w 8382000"/>
              <a:gd name="connsiteY77" fmla="*/ 4857750 h 7639538"/>
              <a:gd name="connsiteX0" fmla="*/ 95250 w 8382000"/>
              <a:gd name="connsiteY0" fmla="*/ 5181600 h 7650724"/>
              <a:gd name="connsiteX1" fmla="*/ 95250 w 8382000"/>
              <a:gd name="connsiteY1" fmla="*/ 5181600 h 7650724"/>
              <a:gd name="connsiteX2" fmla="*/ 133350 w 8382000"/>
              <a:gd name="connsiteY2" fmla="*/ 4533900 h 7650724"/>
              <a:gd name="connsiteX3" fmla="*/ 152400 w 8382000"/>
              <a:gd name="connsiteY3" fmla="*/ 4476750 h 7650724"/>
              <a:gd name="connsiteX4" fmla="*/ 190500 w 8382000"/>
              <a:gd name="connsiteY4" fmla="*/ 4248150 h 7650724"/>
              <a:gd name="connsiteX5" fmla="*/ 209550 w 8382000"/>
              <a:gd name="connsiteY5" fmla="*/ 3028950 h 7650724"/>
              <a:gd name="connsiteX6" fmla="*/ 247650 w 8382000"/>
              <a:gd name="connsiteY6" fmla="*/ 2476500 h 7650724"/>
              <a:gd name="connsiteX7" fmla="*/ 285750 w 8382000"/>
              <a:gd name="connsiteY7" fmla="*/ 2362200 h 7650724"/>
              <a:gd name="connsiteX8" fmla="*/ 304800 w 8382000"/>
              <a:gd name="connsiteY8" fmla="*/ 2228850 h 7650724"/>
              <a:gd name="connsiteX9" fmla="*/ 342900 w 8382000"/>
              <a:gd name="connsiteY9" fmla="*/ 2019300 h 7650724"/>
              <a:gd name="connsiteX10" fmla="*/ 361950 w 8382000"/>
              <a:gd name="connsiteY10" fmla="*/ 1885950 h 7650724"/>
              <a:gd name="connsiteX11" fmla="*/ 419100 w 8382000"/>
              <a:gd name="connsiteY11" fmla="*/ 1752600 h 7650724"/>
              <a:gd name="connsiteX12" fmla="*/ 438150 w 8382000"/>
              <a:gd name="connsiteY12" fmla="*/ 1695450 h 7650724"/>
              <a:gd name="connsiteX13" fmla="*/ 476250 w 8382000"/>
              <a:gd name="connsiteY13" fmla="*/ 1562100 h 7650724"/>
              <a:gd name="connsiteX14" fmla="*/ 590550 w 8382000"/>
              <a:gd name="connsiteY14" fmla="*/ 1466850 h 7650724"/>
              <a:gd name="connsiteX15" fmla="*/ 685800 w 8382000"/>
              <a:gd name="connsiteY15" fmla="*/ 1390650 h 7650724"/>
              <a:gd name="connsiteX16" fmla="*/ 723900 w 8382000"/>
              <a:gd name="connsiteY16" fmla="*/ 1333500 h 7650724"/>
              <a:gd name="connsiteX17" fmla="*/ 762000 w 8382000"/>
              <a:gd name="connsiteY17" fmla="*/ 1219200 h 7650724"/>
              <a:gd name="connsiteX18" fmla="*/ 819150 w 8382000"/>
              <a:gd name="connsiteY18" fmla="*/ 1162050 h 7650724"/>
              <a:gd name="connsiteX19" fmla="*/ 895350 w 8382000"/>
              <a:gd name="connsiteY19" fmla="*/ 1066800 h 7650724"/>
              <a:gd name="connsiteX20" fmla="*/ 1009650 w 8382000"/>
              <a:gd name="connsiteY20" fmla="*/ 876300 h 7650724"/>
              <a:gd name="connsiteX21" fmla="*/ 1047750 w 8382000"/>
              <a:gd name="connsiteY21" fmla="*/ 819150 h 7650724"/>
              <a:gd name="connsiteX22" fmla="*/ 1143000 w 8382000"/>
              <a:gd name="connsiteY22" fmla="*/ 800100 h 7650724"/>
              <a:gd name="connsiteX23" fmla="*/ 1276350 w 8382000"/>
              <a:gd name="connsiteY23" fmla="*/ 704850 h 7650724"/>
              <a:gd name="connsiteX24" fmla="*/ 1390650 w 8382000"/>
              <a:gd name="connsiteY24" fmla="*/ 609600 h 7650724"/>
              <a:gd name="connsiteX25" fmla="*/ 1562100 w 8382000"/>
              <a:gd name="connsiteY25" fmla="*/ 495300 h 7650724"/>
              <a:gd name="connsiteX26" fmla="*/ 1638300 w 8382000"/>
              <a:gd name="connsiteY26" fmla="*/ 438150 h 7650724"/>
              <a:gd name="connsiteX27" fmla="*/ 1695450 w 8382000"/>
              <a:gd name="connsiteY27" fmla="*/ 400050 h 7650724"/>
              <a:gd name="connsiteX28" fmla="*/ 1847850 w 8382000"/>
              <a:gd name="connsiteY28" fmla="*/ 361950 h 7650724"/>
              <a:gd name="connsiteX29" fmla="*/ 1905000 w 8382000"/>
              <a:gd name="connsiteY29" fmla="*/ 342900 h 7650724"/>
              <a:gd name="connsiteX30" fmla="*/ 1981200 w 8382000"/>
              <a:gd name="connsiteY30" fmla="*/ 323850 h 7650724"/>
              <a:gd name="connsiteX31" fmla="*/ 2095500 w 8382000"/>
              <a:gd name="connsiteY31" fmla="*/ 285750 h 7650724"/>
              <a:gd name="connsiteX32" fmla="*/ 2476500 w 8382000"/>
              <a:gd name="connsiteY32" fmla="*/ 266700 h 7650724"/>
              <a:gd name="connsiteX33" fmla="*/ 2933700 w 8382000"/>
              <a:gd name="connsiteY33" fmla="*/ 190500 h 7650724"/>
              <a:gd name="connsiteX34" fmla="*/ 3371850 w 8382000"/>
              <a:gd name="connsiteY34" fmla="*/ 152400 h 7650724"/>
              <a:gd name="connsiteX35" fmla="*/ 3733800 w 8382000"/>
              <a:gd name="connsiteY35" fmla="*/ 114300 h 7650724"/>
              <a:gd name="connsiteX36" fmla="*/ 3790950 w 8382000"/>
              <a:gd name="connsiteY36" fmla="*/ 95250 h 7650724"/>
              <a:gd name="connsiteX37" fmla="*/ 4895850 w 8382000"/>
              <a:gd name="connsiteY37" fmla="*/ 57150 h 7650724"/>
              <a:gd name="connsiteX38" fmla="*/ 5619750 w 8382000"/>
              <a:gd name="connsiteY38" fmla="*/ 0 h 7650724"/>
              <a:gd name="connsiteX39" fmla="*/ 8039100 w 8382000"/>
              <a:gd name="connsiteY39" fmla="*/ 19050 h 7650724"/>
              <a:gd name="connsiteX40" fmla="*/ 8210550 w 8382000"/>
              <a:gd name="connsiteY40" fmla="*/ 57150 h 7650724"/>
              <a:gd name="connsiteX41" fmla="*/ 8267700 w 8382000"/>
              <a:gd name="connsiteY41" fmla="*/ 114300 h 7650724"/>
              <a:gd name="connsiteX42" fmla="*/ 8343900 w 8382000"/>
              <a:gd name="connsiteY42" fmla="*/ 228600 h 7650724"/>
              <a:gd name="connsiteX43" fmla="*/ 8343900 w 8382000"/>
              <a:gd name="connsiteY43" fmla="*/ 876300 h 7650724"/>
              <a:gd name="connsiteX44" fmla="*/ 8324850 w 8382000"/>
              <a:gd name="connsiteY44" fmla="*/ 1143000 h 7650724"/>
              <a:gd name="connsiteX45" fmla="*/ 8324850 w 8382000"/>
              <a:gd name="connsiteY45" fmla="*/ 3981450 h 7650724"/>
              <a:gd name="connsiteX46" fmla="*/ 8382000 w 8382000"/>
              <a:gd name="connsiteY46" fmla="*/ 4953000 h 7650724"/>
              <a:gd name="connsiteX47" fmla="*/ 8362950 w 8382000"/>
              <a:gd name="connsiteY47" fmla="*/ 5467350 h 7650724"/>
              <a:gd name="connsiteX48" fmla="*/ 8324850 w 8382000"/>
              <a:gd name="connsiteY48" fmla="*/ 5715000 h 7650724"/>
              <a:gd name="connsiteX49" fmla="*/ 8305800 w 8382000"/>
              <a:gd name="connsiteY49" fmla="*/ 5791200 h 7650724"/>
              <a:gd name="connsiteX50" fmla="*/ 8286750 w 8382000"/>
              <a:gd name="connsiteY50" fmla="*/ 5943600 h 7650724"/>
              <a:gd name="connsiteX51" fmla="*/ 8267700 w 8382000"/>
              <a:gd name="connsiteY51" fmla="*/ 6057900 h 7650724"/>
              <a:gd name="connsiteX52" fmla="*/ 8191500 w 8382000"/>
              <a:gd name="connsiteY52" fmla="*/ 6153150 h 7650724"/>
              <a:gd name="connsiteX53" fmla="*/ 8134350 w 8382000"/>
              <a:gd name="connsiteY53" fmla="*/ 6343650 h 7650724"/>
              <a:gd name="connsiteX54" fmla="*/ 7943850 w 8382000"/>
              <a:gd name="connsiteY54" fmla="*/ 6629400 h 7650724"/>
              <a:gd name="connsiteX55" fmla="*/ 7848600 w 8382000"/>
              <a:gd name="connsiteY55" fmla="*/ 6724650 h 7650724"/>
              <a:gd name="connsiteX56" fmla="*/ 7753350 w 8382000"/>
              <a:gd name="connsiteY56" fmla="*/ 6877050 h 7650724"/>
              <a:gd name="connsiteX57" fmla="*/ 7715250 w 8382000"/>
              <a:gd name="connsiteY57" fmla="*/ 6972300 h 7650724"/>
              <a:gd name="connsiteX58" fmla="*/ 7620000 w 8382000"/>
              <a:gd name="connsiteY58" fmla="*/ 7010400 h 7650724"/>
              <a:gd name="connsiteX59" fmla="*/ 7543800 w 8382000"/>
              <a:gd name="connsiteY59" fmla="*/ 7086600 h 7650724"/>
              <a:gd name="connsiteX60" fmla="*/ 7410450 w 8382000"/>
              <a:gd name="connsiteY60" fmla="*/ 7162800 h 7650724"/>
              <a:gd name="connsiteX61" fmla="*/ 7334250 w 8382000"/>
              <a:gd name="connsiteY61" fmla="*/ 7258050 h 7650724"/>
              <a:gd name="connsiteX62" fmla="*/ 7239000 w 8382000"/>
              <a:gd name="connsiteY62" fmla="*/ 7277100 h 7650724"/>
              <a:gd name="connsiteX63" fmla="*/ 6800850 w 8382000"/>
              <a:gd name="connsiteY63" fmla="*/ 7442200 h 7650724"/>
              <a:gd name="connsiteX64" fmla="*/ 5524500 w 8382000"/>
              <a:gd name="connsiteY64" fmla="*/ 7620000 h 7650724"/>
              <a:gd name="connsiteX65" fmla="*/ 1162050 w 8382000"/>
              <a:gd name="connsiteY65" fmla="*/ 7620000 h 7650724"/>
              <a:gd name="connsiteX66" fmla="*/ 171450 w 8382000"/>
              <a:gd name="connsiteY66" fmla="*/ 7239000 h 7650724"/>
              <a:gd name="connsiteX67" fmla="*/ 95250 w 8382000"/>
              <a:gd name="connsiteY67" fmla="*/ 6515100 h 7650724"/>
              <a:gd name="connsiteX68" fmla="*/ 114300 w 8382000"/>
              <a:gd name="connsiteY68" fmla="*/ 5791200 h 7650724"/>
              <a:gd name="connsiteX69" fmla="*/ 133350 w 8382000"/>
              <a:gd name="connsiteY69" fmla="*/ 5676900 h 7650724"/>
              <a:gd name="connsiteX70" fmla="*/ 152400 w 8382000"/>
              <a:gd name="connsiteY70" fmla="*/ 5257800 h 7650724"/>
              <a:gd name="connsiteX71" fmla="*/ 114300 w 8382000"/>
              <a:gd name="connsiteY71" fmla="*/ 4991100 h 7650724"/>
              <a:gd name="connsiteX72" fmla="*/ 95250 w 8382000"/>
              <a:gd name="connsiteY72" fmla="*/ 4781550 h 7650724"/>
              <a:gd name="connsiteX73" fmla="*/ 57150 w 8382000"/>
              <a:gd name="connsiteY73" fmla="*/ 4705350 h 7650724"/>
              <a:gd name="connsiteX74" fmla="*/ 0 w 8382000"/>
              <a:gd name="connsiteY74" fmla="*/ 4629150 h 7650724"/>
              <a:gd name="connsiteX75" fmla="*/ 209550 w 8382000"/>
              <a:gd name="connsiteY75" fmla="*/ 4762500 h 7650724"/>
              <a:gd name="connsiteX76" fmla="*/ 133350 w 8382000"/>
              <a:gd name="connsiteY76" fmla="*/ 4857750 h 7650724"/>
              <a:gd name="connsiteX0" fmla="*/ 95250 w 8382000"/>
              <a:gd name="connsiteY0" fmla="*/ 5181600 h 7651837"/>
              <a:gd name="connsiteX1" fmla="*/ 95250 w 8382000"/>
              <a:gd name="connsiteY1" fmla="*/ 5181600 h 7651837"/>
              <a:gd name="connsiteX2" fmla="*/ 133350 w 8382000"/>
              <a:gd name="connsiteY2" fmla="*/ 4533900 h 7651837"/>
              <a:gd name="connsiteX3" fmla="*/ 152400 w 8382000"/>
              <a:gd name="connsiteY3" fmla="*/ 4476750 h 7651837"/>
              <a:gd name="connsiteX4" fmla="*/ 190500 w 8382000"/>
              <a:gd name="connsiteY4" fmla="*/ 4248150 h 7651837"/>
              <a:gd name="connsiteX5" fmla="*/ 209550 w 8382000"/>
              <a:gd name="connsiteY5" fmla="*/ 3028950 h 7651837"/>
              <a:gd name="connsiteX6" fmla="*/ 247650 w 8382000"/>
              <a:gd name="connsiteY6" fmla="*/ 2476500 h 7651837"/>
              <a:gd name="connsiteX7" fmla="*/ 285750 w 8382000"/>
              <a:gd name="connsiteY7" fmla="*/ 2362200 h 7651837"/>
              <a:gd name="connsiteX8" fmla="*/ 304800 w 8382000"/>
              <a:gd name="connsiteY8" fmla="*/ 2228850 h 7651837"/>
              <a:gd name="connsiteX9" fmla="*/ 342900 w 8382000"/>
              <a:gd name="connsiteY9" fmla="*/ 2019300 h 7651837"/>
              <a:gd name="connsiteX10" fmla="*/ 361950 w 8382000"/>
              <a:gd name="connsiteY10" fmla="*/ 1885950 h 7651837"/>
              <a:gd name="connsiteX11" fmla="*/ 419100 w 8382000"/>
              <a:gd name="connsiteY11" fmla="*/ 1752600 h 7651837"/>
              <a:gd name="connsiteX12" fmla="*/ 438150 w 8382000"/>
              <a:gd name="connsiteY12" fmla="*/ 1695450 h 7651837"/>
              <a:gd name="connsiteX13" fmla="*/ 476250 w 8382000"/>
              <a:gd name="connsiteY13" fmla="*/ 1562100 h 7651837"/>
              <a:gd name="connsiteX14" fmla="*/ 590550 w 8382000"/>
              <a:gd name="connsiteY14" fmla="*/ 1466850 h 7651837"/>
              <a:gd name="connsiteX15" fmla="*/ 685800 w 8382000"/>
              <a:gd name="connsiteY15" fmla="*/ 1390650 h 7651837"/>
              <a:gd name="connsiteX16" fmla="*/ 723900 w 8382000"/>
              <a:gd name="connsiteY16" fmla="*/ 1333500 h 7651837"/>
              <a:gd name="connsiteX17" fmla="*/ 762000 w 8382000"/>
              <a:gd name="connsiteY17" fmla="*/ 1219200 h 7651837"/>
              <a:gd name="connsiteX18" fmla="*/ 819150 w 8382000"/>
              <a:gd name="connsiteY18" fmla="*/ 1162050 h 7651837"/>
              <a:gd name="connsiteX19" fmla="*/ 895350 w 8382000"/>
              <a:gd name="connsiteY19" fmla="*/ 1066800 h 7651837"/>
              <a:gd name="connsiteX20" fmla="*/ 1009650 w 8382000"/>
              <a:gd name="connsiteY20" fmla="*/ 876300 h 7651837"/>
              <a:gd name="connsiteX21" fmla="*/ 1047750 w 8382000"/>
              <a:gd name="connsiteY21" fmla="*/ 819150 h 7651837"/>
              <a:gd name="connsiteX22" fmla="*/ 1143000 w 8382000"/>
              <a:gd name="connsiteY22" fmla="*/ 800100 h 7651837"/>
              <a:gd name="connsiteX23" fmla="*/ 1276350 w 8382000"/>
              <a:gd name="connsiteY23" fmla="*/ 704850 h 7651837"/>
              <a:gd name="connsiteX24" fmla="*/ 1390650 w 8382000"/>
              <a:gd name="connsiteY24" fmla="*/ 609600 h 7651837"/>
              <a:gd name="connsiteX25" fmla="*/ 1562100 w 8382000"/>
              <a:gd name="connsiteY25" fmla="*/ 495300 h 7651837"/>
              <a:gd name="connsiteX26" fmla="*/ 1638300 w 8382000"/>
              <a:gd name="connsiteY26" fmla="*/ 438150 h 7651837"/>
              <a:gd name="connsiteX27" fmla="*/ 1695450 w 8382000"/>
              <a:gd name="connsiteY27" fmla="*/ 400050 h 7651837"/>
              <a:gd name="connsiteX28" fmla="*/ 1847850 w 8382000"/>
              <a:gd name="connsiteY28" fmla="*/ 361950 h 7651837"/>
              <a:gd name="connsiteX29" fmla="*/ 1905000 w 8382000"/>
              <a:gd name="connsiteY29" fmla="*/ 342900 h 7651837"/>
              <a:gd name="connsiteX30" fmla="*/ 1981200 w 8382000"/>
              <a:gd name="connsiteY30" fmla="*/ 323850 h 7651837"/>
              <a:gd name="connsiteX31" fmla="*/ 2095500 w 8382000"/>
              <a:gd name="connsiteY31" fmla="*/ 285750 h 7651837"/>
              <a:gd name="connsiteX32" fmla="*/ 2476500 w 8382000"/>
              <a:gd name="connsiteY32" fmla="*/ 266700 h 7651837"/>
              <a:gd name="connsiteX33" fmla="*/ 2933700 w 8382000"/>
              <a:gd name="connsiteY33" fmla="*/ 190500 h 7651837"/>
              <a:gd name="connsiteX34" fmla="*/ 3371850 w 8382000"/>
              <a:gd name="connsiteY34" fmla="*/ 152400 h 7651837"/>
              <a:gd name="connsiteX35" fmla="*/ 3733800 w 8382000"/>
              <a:gd name="connsiteY35" fmla="*/ 114300 h 7651837"/>
              <a:gd name="connsiteX36" fmla="*/ 3790950 w 8382000"/>
              <a:gd name="connsiteY36" fmla="*/ 95250 h 7651837"/>
              <a:gd name="connsiteX37" fmla="*/ 4895850 w 8382000"/>
              <a:gd name="connsiteY37" fmla="*/ 57150 h 7651837"/>
              <a:gd name="connsiteX38" fmla="*/ 5619750 w 8382000"/>
              <a:gd name="connsiteY38" fmla="*/ 0 h 7651837"/>
              <a:gd name="connsiteX39" fmla="*/ 8039100 w 8382000"/>
              <a:gd name="connsiteY39" fmla="*/ 19050 h 7651837"/>
              <a:gd name="connsiteX40" fmla="*/ 8210550 w 8382000"/>
              <a:gd name="connsiteY40" fmla="*/ 57150 h 7651837"/>
              <a:gd name="connsiteX41" fmla="*/ 8267700 w 8382000"/>
              <a:gd name="connsiteY41" fmla="*/ 114300 h 7651837"/>
              <a:gd name="connsiteX42" fmla="*/ 8343900 w 8382000"/>
              <a:gd name="connsiteY42" fmla="*/ 228600 h 7651837"/>
              <a:gd name="connsiteX43" fmla="*/ 8343900 w 8382000"/>
              <a:gd name="connsiteY43" fmla="*/ 876300 h 7651837"/>
              <a:gd name="connsiteX44" fmla="*/ 8324850 w 8382000"/>
              <a:gd name="connsiteY44" fmla="*/ 1143000 h 7651837"/>
              <a:gd name="connsiteX45" fmla="*/ 8324850 w 8382000"/>
              <a:gd name="connsiteY45" fmla="*/ 3981450 h 7651837"/>
              <a:gd name="connsiteX46" fmla="*/ 8382000 w 8382000"/>
              <a:gd name="connsiteY46" fmla="*/ 4953000 h 7651837"/>
              <a:gd name="connsiteX47" fmla="*/ 8362950 w 8382000"/>
              <a:gd name="connsiteY47" fmla="*/ 5467350 h 7651837"/>
              <a:gd name="connsiteX48" fmla="*/ 8324850 w 8382000"/>
              <a:gd name="connsiteY48" fmla="*/ 5715000 h 7651837"/>
              <a:gd name="connsiteX49" fmla="*/ 8305800 w 8382000"/>
              <a:gd name="connsiteY49" fmla="*/ 5791200 h 7651837"/>
              <a:gd name="connsiteX50" fmla="*/ 8286750 w 8382000"/>
              <a:gd name="connsiteY50" fmla="*/ 5943600 h 7651837"/>
              <a:gd name="connsiteX51" fmla="*/ 8267700 w 8382000"/>
              <a:gd name="connsiteY51" fmla="*/ 6057900 h 7651837"/>
              <a:gd name="connsiteX52" fmla="*/ 8191500 w 8382000"/>
              <a:gd name="connsiteY52" fmla="*/ 6153150 h 7651837"/>
              <a:gd name="connsiteX53" fmla="*/ 8134350 w 8382000"/>
              <a:gd name="connsiteY53" fmla="*/ 6343650 h 7651837"/>
              <a:gd name="connsiteX54" fmla="*/ 7943850 w 8382000"/>
              <a:gd name="connsiteY54" fmla="*/ 6629400 h 7651837"/>
              <a:gd name="connsiteX55" fmla="*/ 7848600 w 8382000"/>
              <a:gd name="connsiteY55" fmla="*/ 6724650 h 7651837"/>
              <a:gd name="connsiteX56" fmla="*/ 7753350 w 8382000"/>
              <a:gd name="connsiteY56" fmla="*/ 6877050 h 7651837"/>
              <a:gd name="connsiteX57" fmla="*/ 7715250 w 8382000"/>
              <a:gd name="connsiteY57" fmla="*/ 6972300 h 7651837"/>
              <a:gd name="connsiteX58" fmla="*/ 7620000 w 8382000"/>
              <a:gd name="connsiteY58" fmla="*/ 7010400 h 7651837"/>
              <a:gd name="connsiteX59" fmla="*/ 7543800 w 8382000"/>
              <a:gd name="connsiteY59" fmla="*/ 7086600 h 7651837"/>
              <a:gd name="connsiteX60" fmla="*/ 7410450 w 8382000"/>
              <a:gd name="connsiteY60" fmla="*/ 7162800 h 7651837"/>
              <a:gd name="connsiteX61" fmla="*/ 7334250 w 8382000"/>
              <a:gd name="connsiteY61" fmla="*/ 7258050 h 7651837"/>
              <a:gd name="connsiteX62" fmla="*/ 7239000 w 8382000"/>
              <a:gd name="connsiteY62" fmla="*/ 7277100 h 7651837"/>
              <a:gd name="connsiteX63" fmla="*/ 6800850 w 8382000"/>
              <a:gd name="connsiteY63" fmla="*/ 7442200 h 7651837"/>
              <a:gd name="connsiteX64" fmla="*/ 5524500 w 8382000"/>
              <a:gd name="connsiteY64" fmla="*/ 7620000 h 7651837"/>
              <a:gd name="connsiteX65" fmla="*/ 838200 w 8382000"/>
              <a:gd name="connsiteY65" fmla="*/ 7613650 h 7651837"/>
              <a:gd name="connsiteX66" fmla="*/ 171450 w 8382000"/>
              <a:gd name="connsiteY66" fmla="*/ 7239000 h 7651837"/>
              <a:gd name="connsiteX67" fmla="*/ 95250 w 8382000"/>
              <a:gd name="connsiteY67" fmla="*/ 6515100 h 7651837"/>
              <a:gd name="connsiteX68" fmla="*/ 114300 w 8382000"/>
              <a:gd name="connsiteY68" fmla="*/ 5791200 h 7651837"/>
              <a:gd name="connsiteX69" fmla="*/ 133350 w 8382000"/>
              <a:gd name="connsiteY69" fmla="*/ 5676900 h 7651837"/>
              <a:gd name="connsiteX70" fmla="*/ 152400 w 8382000"/>
              <a:gd name="connsiteY70" fmla="*/ 5257800 h 7651837"/>
              <a:gd name="connsiteX71" fmla="*/ 114300 w 8382000"/>
              <a:gd name="connsiteY71" fmla="*/ 4991100 h 7651837"/>
              <a:gd name="connsiteX72" fmla="*/ 95250 w 8382000"/>
              <a:gd name="connsiteY72" fmla="*/ 4781550 h 7651837"/>
              <a:gd name="connsiteX73" fmla="*/ 57150 w 8382000"/>
              <a:gd name="connsiteY73" fmla="*/ 4705350 h 7651837"/>
              <a:gd name="connsiteX74" fmla="*/ 0 w 8382000"/>
              <a:gd name="connsiteY74" fmla="*/ 4629150 h 7651837"/>
              <a:gd name="connsiteX75" fmla="*/ 209550 w 8382000"/>
              <a:gd name="connsiteY75" fmla="*/ 4762500 h 7651837"/>
              <a:gd name="connsiteX76" fmla="*/ 133350 w 8382000"/>
              <a:gd name="connsiteY76" fmla="*/ 4857750 h 7651837"/>
              <a:gd name="connsiteX0" fmla="*/ 95250 w 8382000"/>
              <a:gd name="connsiteY0" fmla="*/ 5181600 h 7646696"/>
              <a:gd name="connsiteX1" fmla="*/ 95250 w 8382000"/>
              <a:gd name="connsiteY1" fmla="*/ 5181600 h 7646696"/>
              <a:gd name="connsiteX2" fmla="*/ 133350 w 8382000"/>
              <a:gd name="connsiteY2" fmla="*/ 4533900 h 7646696"/>
              <a:gd name="connsiteX3" fmla="*/ 152400 w 8382000"/>
              <a:gd name="connsiteY3" fmla="*/ 4476750 h 7646696"/>
              <a:gd name="connsiteX4" fmla="*/ 190500 w 8382000"/>
              <a:gd name="connsiteY4" fmla="*/ 4248150 h 7646696"/>
              <a:gd name="connsiteX5" fmla="*/ 209550 w 8382000"/>
              <a:gd name="connsiteY5" fmla="*/ 3028950 h 7646696"/>
              <a:gd name="connsiteX6" fmla="*/ 247650 w 8382000"/>
              <a:gd name="connsiteY6" fmla="*/ 2476500 h 7646696"/>
              <a:gd name="connsiteX7" fmla="*/ 285750 w 8382000"/>
              <a:gd name="connsiteY7" fmla="*/ 2362200 h 7646696"/>
              <a:gd name="connsiteX8" fmla="*/ 304800 w 8382000"/>
              <a:gd name="connsiteY8" fmla="*/ 2228850 h 7646696"/>
              <a:gd name="connsiteX9" fmla="*/ 342900 w 8382000"/>
              <a:gd name="connsiteY9" fmla="*/ 2019300 h 7646696"/>
              <a:gd name="connsiteX10" fmla="*/ 361950 w 8382000"/>
              <a:gd name="connsiteY10" fmla="*/ 1885950 h 7646696"/>
              <a:gd name="connsiteX11" fmla="*/ 419100 w 8382000"/>
              <a:gd name="connsiteY11" fmla="*/ 1752600 h 7646696"/>
              <a:gd name="connsiteX12" fmla="*/ 438150 w 8382000"/>
              <a:gd name="connsiteY12" fmla="*/ 1695450 h 7646696"/>
              <a:gd name="connsiteX13" fmla="*/ 476250 w 8382000"/>
              <a:gd name="connsiteY13" fmla="*/ 1562100 h 7646696"/>
              <a:gd name="connsiteX14" fmla="*/ 590550 w 8382000"/>
              <a:gd name="connsiteY14" fmla="*/ 1466850 h 7646696"/>
              <a:gd name="connsiteX15" fmla="*/ 685800 w 8382000"/>
              <a:gd name="connsiteY15" fmla="*/ 1390650 h 7646696"/>
              <a:gd name="connsiteX16" fmla="*/ 723900 w 8382000"/>
              <a:gd name="connsiteY16" fmla="*/ 1333500 h 7646696"/>
              <a:gd name="connsiteX17" fmla="*/ 762000 w 8382000"/>
              <a:gd name="connsiteY17" fmla="*/ 1219200 h 7646696"/>
              <a:gd name="connsiteX18" fmla="*/ 819150 w 8382000"/>
              <a:gd name="connsiteY18" fmla="*/ 1162050 h 7646696"/>
              <a:gd name="connsiteX19" fmla="*/ 895350 w 8382000"/>
              <a:gd name="connsiteY19" fmla="*/ 1066800 h 7646696"/>
              <a:gd name="connsiteX20" fmla="*/ 1009650 w 8382000"/>
              <a:gd name="connsiteY20" fmla="*/ 876300 h 7646696"/>
              <a:gd name="connsiteX21" fmla="*/ 1047750 w 8382000"/>
              <a:gd name="connsiteY21" fmla="*/ 819150 h 7646696"/>
              <a:gd name="connsiteX22" fmla="*/ 1143000 w 8382000"/>
              <a:gd name="connsiteY22" fmla="*/ 800100 h 7646696"/>
              <a:gd name="connsiteX23" fmla="*/ 1276350 w 8382000"/>
              <a:gd name="connsiteY23" fmla="*/ 704850 h 7646696"/>
              <a:gd name="connsiteX24" fmla="*/ 1390650 w 8382000"/>
              <a:gd name="connsiteY24" fmla="*/ 609600 h 7646696"/>
              <a:gd name="connsiteX25" fmla="*/ 1562100 w 8382000"/>
              <a:gd name="connsiteY25" fmla="*/ 495300 h 7646696"/>
              <a:gd name="connsiteX26" fmla="*/ 1638300 w 8382000"/>
              <a:gd name="connsiteY26" fmla="*/ 438150 h 7646696"/>
              <a:gd name="connsiteX27" fmla="*/ 1695450 w 8382000"/>
              <a:gd name="connsiteY27" fmla="*/ 400050 h 7646696"/>
              <a:gd name="connsiteX28" fmla="*/ 1847850 w 8382000"/>
              <a:gd name="connsiteY28" fmla="*/ 361950 h 7646696"/>
              <a:gd name="connsiteX29" fmla="*/ 1905000 w 8382000"/>
              <a:gd name="connsiteY29" fmla="*/ 342900 h 7646696"/>
              <a:gd name="connsiteX30" fmla="*/ 1981200 w 8382000"/>
              <a:gd name="connsiteY30" fmla="*/ 323850 h 7646696"/>
              <a:gd name="connsiteX31" fmla="*/ 2095500 w 8382000"/>
              <a:gd name="connsiteY31" fmla="*/ 285750 h 7646696"/>
              <a:gd name="connsiteX32" fmla="*/ 2476500 w 8382000"/>
              <a:gd name="connsiteY32" fmla="*/ 266700 h 7646696"/>
              <a:gd name="connsiteX33" fmla="*/ 2933700 w 8382000"/>
              <a:gd name="connsiteY33" fmla="*/ 190500 h 7646696"/>
              <a:gd name="connsiteX34" fmla="*/ 3371850 w 8382000"/>
              <a:gd name="connsiteY34" fmla="*/ 152400 h 7646696"/>
              <a:gd name="connsiteX35" fmla="*/ 3733800 w 8382000"/>
              <a:gd name="connsiteY35" fmla="*/ 114300 h 7646696"/>
              <a:gd name="connsiteX36" fmla="*/ 3790950 w 8382000"/>
              <a:gd name="connsiteY36" fmla="*/ 95250 h 7646696"/>
              <a:gd name="connsiteX37" fmla="*/ 4895850 w 8382000"/>
              <a:gd name="connsiteY37" fmla="*/ 57150 h 7646696"/>
              <a:gd name="connsiteX38" fmla="*/ 5619750 w 8382000"/>
              <a:gd name="connsiteY38" fmla="*/ 0 h 7646696"/>
              <a:gd name="connsiteX39" fmla="*/ 8039100 w 8382000"/>
              <a:gd name="connsiteY39" fmla="*/ 19050 h 7646696"/>
              <a:gd name="connsiteX40" fmla="*/ 8210550 w 8382000"/>
              <a:gd name="connsiteY40" fmla="*/ 57150 h 7646696"/>
              <a:gd name="connsiteX41" fmla="*/ 8267700 w 8382000"/>
              <a:gd name="connsiteY41" fmla="*/ 114300 h 7646696"/>
              <a:gd name="connsiteX42" fmla="*/ 8343900 w 8382000"/>
              <a:gd name="connsiteY42" fmla="*/ 228600 h 7646696"/>
              <a:gd name="connsiteX43" fmla="*/ 8343900 w 8382000"/>
              <a:gd name="connsiteY43" fmla="*/ 876300 h 7646696"/>
              <a:gd name="connsiteX44" fmla="*/ 8324850 w 8382000"/>
              <a:gd name="connsiteY44" fmla="*/ 1143000 h 7646696"/>
              <a:gd name="connsiteX45" fmla="*/ 8324850 w 8382000"/>
              <a:gd name="connsiteY45" fmla="*/ 3981450 h 7646696"/>
              <a:gd name="connsiteX46" fmla="*/ 8382000 w 8382000"/>
              <a:gd name="connsiteY46" fmla="*/ 4953000 h 7646696"/>
              <a:gd name="connsiteX47" fmla="*/ 8362950 w 8382000"/>
              <a:gd name="connsiteY47" fmla="*/ 5467350 h 7646696"/>
              <a:gd name="connsiteX48" fmla="*/ 8324850 w 8382000"/>
              <a:gd name="connsiteY48" fmla="*/ 5715000 h 7646696"/>
              <a:gd name="connsiteX49" fmla="*/ 8305800 w 8382000"/>
              <a:gd name="connsiteY49" fmla="*/ 5791200 h 7646696"/>
              <a:gd name="connsiteX50" fmla="*/ 8286750 w 8382000"/>
              <a:gd name="connsiteY50" fmla="*/ 5943600 h 7646696"/>
              <a:gd name="connsiteX51" fmla="*/ 8267700 w 8382000"/>
              <a:gd name="connsiteY51" fmla="*/ 6057900 h 7646696"/>
              <a:gd name="connsiteX52" fmla="*/ 8191500 w 8382000"/>
              <a:gd name="connsiteY52" fmla="*/ 6153150 h 7646696"/>
              <a:gd name="connsiteX53" fmla="*/ 8134350 w 8382000"/>
              <a:gd name="connsiteY53" fmla="*/ 6343650 h 7646696"/>
              <a:gd name="connsiteX54" fmla="*/ 7943850 w 8382000"/>
              <a:gd name="connsiteY54" fmla="*/ 6629400 h 7646696"/>
              <a:gd name="connsiteX55" fmla="*/ 7848600 w 8382000"/>
              <a:gd name="connsiteY55" fmla="*/ 6724650 h 7646696"/>
              <a:gd name="connsiteX56" fmla="*/ 7753350 w 8382000"/>
              <a:gd name="connsiteY56" fmla="*/ 6877050 h 7646696"/>
              <a:gd name="connsiteX57" fmla="*/ 7715250 w 8382000"/>
              <a:gd name="connsiteY57" fmla="*/ 6972300 h 7646696"/>
              <a:gd name="connsiteX58" fmla="*/ 7620000 w 8382000"/>
              <a:gd name="connsiteY58" fmla="*/ 7010400 h 7646696"/>
              <a:gd name="connsiteX59" fmla="*/ 7543800 w 8382000"/>
              <a:gd name="connsiteY59" fmla="*/ 7086600 h 7646696"/>
              <a:gd name="connsiteX60" fmla="*/ 7410450 w 8382000"/>
              <a:gd name="connsiteY60" fmla="*/ 7162800 h 7646696"/>
              <a:gd name="connsiteX61" fmla="*/ 7334250 w 8382000"/>
              <a:gd name="connsiteY61" fmla="*/ 7258050 h 7646696"/>
              <a:gd name="connsiteX62" fmla="*/ 7239000 w 8382000"/>
              <a:gd name="connsiteY62" fmla="*/ 7277100 h 7646696"/>
              <a:gd name="connsiteX63" fmla="*/ 6800850 w 8382000"/>
              <a:gd name="connsiteY63" fmla="*/ 7442200 h 7646696"/>
              <a:gd name="connsiteX64" fmla="*/ 5524500 w 8382000"/>
              <a:gd name="connsiteY64" fmla="*/ 7620000 h 7646696"/>
              <a:gd name="connsiteX65" fmla="*/ 838200 w 8382000"/>
              <a:gd name="connsiteY65" fmla="*/ 7613650 h 7646696"/>
              <a:gd name="connsiteX66" fmla="*/ 171450 w 8382000"/>
              <a:gd name="connsiteY66" fmla="*/ 7239000 h 7646696"/>
              <a:gd name="connsiteX67" fmla="*/ 95250 w 8382000"/>
              <a:gd name="connsiteY67" fmla="*/ 6515100 h 7646696"/>
              <a:gd name="connsiteX68" fmla="*/ 114300 w 8382000"/>
              <a:gd name="connsiteY68" fmla="*/ 5791200 h 7646696"/>
              <a:gd name="connsiteX69" fmla="*/ 133350 w 8382000"/>
              <a:gd name="connsiteY69" fmla="*/ 5676900 h 7646696"/>
              <a:gd name="connsiteX70" fmla="*/ 152400 w 8382000"/>
              <a:gd name="connsiteY70" fmla="*/ 5257800 h 7646696"/>
              <a:gd name="connsiteX71" fmla="*/ 114300 w 8382000"/>
              <a:gd name="connsiteY71" fmla="*/ 4991100 h 7646696"/>
              <a:gd name="connsiteX72" fmla="*/ 95250 w 8382000"/>
              <a:gd name="connsiteY72" fmla="*/ 4781550 h 7646696"/>
              <a:gd name="connsiteX73" fmla="*/ 57150 w 8382000"/>
              <a:gd name="connsiteY73" fmla="*/ 4705350 h 7646696"/>
              <a:gd name="connsiteX74" fmla="*/ 0 w 8382000"/>
              <a:gd name="connsiteY74" fmla="*/ 4629150 h 7646696"/>
              <a:gd name="connsiteX75" fmla="*/ 209550 w 8382000"/>
              <a:gd name="connsiteY75" fmla="*/ 4762500 h 7646696"/>
              <a:gd name="connsiteX76" fmla="*/ 133350 w 8382000"/>
              <a:gd name="connsiteY76" fmla="*/ 4857750 h 7646696"/>
              <a:gd name="connsiteX0" fmla="*/ 95250 w 8382000"/>
              <a:gd name="connsiteY0" fmla="*/ 5181600 h 7633925"/>
              <a:gd name="connsiteX1" fmla="*/ 95250 w 8382000"/>
              <a:gd name="connsiteY1" fmla="*/ 5181600 h 7633925"/>
              <a:gd name="connsiteX2" fmla="*/ 133350 w 8382000"/>
              <a:gd name="connsiteY2" fmla="*/ 4533900 h 7633925"/>
              <a:gd name="connsiteX3" fmla="*/ 152400 w 8382000"/>
              <a:gd name="connsiteY3" fmla="*/ 4476750 h 7633925"/>
              <a:gd name="connsiteX4" fmla="*/ 190500 w 8382000"/>
              <a:gd name="connsiteY4" fmla="*/ 4248150 h 7633925"/>
              <a:gd name="connsiteX5" fmla="*/ 209550 w 8382000"/>
              <a:gd name="connsiteY5" fmla="*/ 3028950 h 7633925"/>
              <a:gd name="connsiteX6" fmla="*/ 247650 w 8382000"/>
              <a:gd name="connsiteY6" fmla="*/ 2476500 h 7633925"/>
              <a:gd name="connsiteX7" fmla="*/ 285750 w 8382000"/>
              <a:gd name="connsiteY7" fmla="*/ 2362200 h 7633925"/>
              <a:gd name="connsiteX8" fmla="*/ 304800 w 8382000"/>
              <a:gd name="connsiteY8" fmla="*/ 2228850 h 7633925"/>
              <a:gd name="connsiteX9" fmla="*/ 342900 w 8382000"/>
              <a:gd name="connsiteY9" fmla="*/ 2019300 h 7633925"/>
              <a:gd name="connsiteX10" fmla="*/ 361950 w 8382000"/>
              <a:gd name="connsiteY10" fmla="*/ 1885950 h 7633925"/>
              <a:gd name="connsiteX11" fmla="*/ 419100 w 8382000"/>
              <a:gd name="connsiteY11" fmla="*/ 1752600 h 7633925"/>
              <a:gd name="connsiteX12" fmla="*/ 438150 w 8382000"/>
              <a:gd name="connsiteY12" fmla="*/ 1695450 h 7633925"/>
              <a:gd name="connsiteX13" fmla="*/ 476250 w 8382000"/>
              <a:gd name="connsiteY13" fmla="*/ 1562100 h 7633925"/>
              <a:gd name="connsiteX14" fmla="*/ 590550 w 8382000"/>
              <a:gd name="connsiteY14" fmla="*/ 1466850 h 7633925"/>
              <a:gd name="connsiteX15" fmla="*/ 685800 w 8382000"/>
              <a:gd name="connsiteY15" fmla="*/ 1390650 h 7633925"/>
              <a:gd name="connsiteX16" fmla="*/ 723900 w 8382000"/>
              <a:gd name="connsiteY16" fmla="*/ 1333500 h 7633925"/>
              <a:gd name="connsiteX17" fmla="*/ 762000 w 8382000"/>
              <a:gd name="connsiteY17" fmla="*/ 1219200 h 7633925"/>
              <a:gd name="connsiteX18" fmla="*/ 819150 w 8382000"/>
              <a:gd name="connsiteY18" fmla="*/ 1162050 h 7633925"/>
              <a:gd name="connsiteX19" fmla="*/ 895350 w 8382000"/>
              <a:gd name="connsiteY19" fmla="*/ 1066800 h 7633925"/>
              <a:gd name="connsiteX20" fmla="*/ 1009650 w 8382000"/>
              <a:gd name="connsiteY20" fmla="*/ 876300 h 7633925"/>
              <a:gd name="connsiteX21" fmla="*/ 1047750 w 8382000"/>
              <a:gd name="connsiteY21" fmla="*/ 819150 h 7633925"/>
              <a:gd name="connsiteX22" fmla="*/ 1143000 w 8382000"/>
              <a:gd name="connsiteY22" fmla="*/ 800100 h 7633925"/>
              <a:gd name="connsiteX23" fmla="*/ 1276350 w 8382000"/>
              <a:gd name="connsiteY23" fmla="*/ 704850 h 7633925"/>
              <a:gd name="connsiteX24" fmla="*/ 1390650 w 8382000"/>
              <a:gd name="connsiteY24" fmla="*/ 609600 h 7633925"/>
              <a:gd name="connsiteX25" fmla="*/ 1562100 w 8382000"/>
              <a:gd name="connsiteY25" fmla="*/ 495300 h 7633925"/>
              <a:gd name="connsiteX26" fmla="*/ 1638300 w 8382000"/>
              <a:gd name="connsiteY26" fmla="*/ 438150 h 7633925"/>
              <a:gd name="connsiteX27" fmla="*/ 1695450 w 8382000"/>
              <a:gd name="connsiteY27" fmla="*/ 400050 h 7633925"/>
              <a:gd name="connsiteX28" fmla="*/ 1847850 w 8382000"/>
              <a:gd name="connsiteY28" fmla="*/ 361950 h 7633925"/>
              <a:gd name="connsiteX29" fmla="*/ 1905000 w 8382000"/>
              <a:gd name="connsiteY29" fmla="*/ 342900 h 7633925"/>
              <a:gd name="connsiteX30" fmla="*/ 1981200 w 8382000"/>
              <a:gd name="connsiteY30" fmla="*/ 323850 h 7633925"/>
              <a:gd name="connsiteX31" fmla="*/ 2095500 w 8382000"/>
              <a:gd name="connsiteY31" fmla="*/ 285750 h 7633925"/>
              <a:gd name="connsiteX32" fmla="*/ 2476500 w 8382000"/>
              <a:gd name="connsiteY32" fmla="*/ 266700 h 7633925"/>
              <a:gd name="connsiteX33" fmla="*/ 2933700 w 8382000"/>
              <a:gd name="connsiteY33" fmla="*/ 190500 h 7633925"/>
              <a:gd name="connsiteX34" fmla="*/ 3371850 w 8382000"/>
              <a:gd name="connsiteY34" fmla="*/ 152400 h 7633925"/>
              <a:gd name="connsiteX35" fmla="*/ 3733800 w 8382000"/>
              <a:gd name="connsiteY35" fmla="*/ 114300 h 7633925"/>
              <a:gd name="connsiteX36" fmla="*/ 3790950 w 8382000"/>
              <a:gd name="connsiteY36" fmla="*/ 95250 h 7633925"/>
              <a:gd name="connsiteX37" fmla="*/ 4895850 w 8382000"/>
              <a:gd name="connsiteY37" fmla="*/ 57150 h 7633925"/>
              <a:gd name="connsiteX38" fmla="*/ 5619750 w 8382000"/>
              <a:gd name="connsiteY38" fmla="*/ 0 h 7633925"/>
              <a:gd name="connsiteX39" fmla="*/ 8039100 w 8382000"/>
              <a:gd name="connsiteY39" fmla="*/ 19050 h 7633925"/>
              <a:gd name="connsiteX40" fmla="*/ 8210550 w 8382000"/>
              <a:gd name="connsiteY40" fmla="*/ 57150 h 7633925"/>
              <a:gd name="connsiteX41" fmla="*/ 8267700 w 8382000"/>
              <a:gd name="connsiteY41" fmla="*/ 114300 h 7633925"/>
              <a:gd name="connsiteX42" fmla="*/ 8343900 w 8382000"/>
              <a:gd name="connsiteY42" fmla="*/ 228600 h 7633925"/>
              <a:gd name="connsiteX43" fmla="*/ 8343900 w 8382000"/>
              <a:gd name="connsiteY43" fmla="*/ 876300 h 7633925"/>
              <a:gd name="connsiteX44" fmla="*/ 8324850 w 8382000"/>
              <a:gd name="connsiteY44" fmla="*/ 1143000 h 7633925"/>
              <a:gd name="connsiteX45" fmla="*/ 8324850 w 8382000"/>
              <a:gd name="connsiteY45" fmla="*/ 3981450 h 7633925"/>
              <a:gd name="connsiteX46" fmla="*/ 8382000 w 8382000"/>
              <a:gd name="connsiteY46" fmla="*/ 4953000 h 7633925"/>
              <a:gd name="connsiteX47" fmla="*/ 8362950 w 8382000"/>
              <a:gd name="connsiteY47" fmla="*/ 5467350 h 7633925"/>
              <a:gd name="connsiteX48" fmla="*/ 8324850 w 8382000"/>
              <a:gd name="connsiteY48" fmla="*/ 5715000 h 7633925"/>
              <a:gd name="connsiteX49" fmla="*/ 8305800 w 8382000"/>
              <a:gd name="connsiteY49" fmla="*/ 5791200 h 7633925"/>
              <a:gd name="connsiteX50" fmla="*/ 8286750 w 8382000"/>
              <a:gd name="connsiteY50" fmla="*/ 5943600 h 7633925"/>
              <a:gd name="connsiteX51" fmla="*/ 8267700 w 8382000"/>
              <a:gd name="connsiteY51" fmla="*/ 6057900 h 7633925"/>
              <a:gd name="connsiteX52" fmla="*/ 8191500 w 8382000"/>
              <a:gd name="connsiteY52" fmla="*/ 6153150 h 7633925"/>
              <a:gd name="connsiteX53" fmla="*/ 8134350 w 8382000"/>
              <a:gd name="connsiteY53" fmla="*/ 6343650 h 7633925"/>
              <a:gd name="connsiteX54" fmla="*/ 7943850 w 8382000"/>
              <a:gd name="connsiteY54" fmla="*/ 6629400 h 7633925"/>
              <a:gd name="connsiteX55" fmla="*/ 7848600 w 8382000"/>
              <a:gd name="connsiteY55" fmla="*/ 6724650 h 7633925"/>
              <a:gd name="connsiteX56" fmla="*/ 7753350 w 8382000"/>
              <a:gd name="connsiteY56" fmla="*/ 6877050 h 7633925"/>
              <a:gd name="connsiteX57" fmla="*/ 7715250 w 8382000"/>
              <a:gd name="connsiteY57" fmla="*/ 6972300 h 7633925"/>
              <a:gd name="connsiteX58" fmla="*/ 7620000 w 8382000"/>
              <a:gd name="connsiteY58" fmla="*/ 7010400 h 7633925"/>
              <a:gd name="connsiteX59" fmla="*/ 7543800 w 8382000"/>
              <a:gd name="connsiteY59" fmla="*/ 7086600 h 7633925"/>
              <a:gd name="connsiteX60" fmla="*/ 7410450 w 8382000"/>
              <a:gd name="connsiteY60" fmla="*/ 7162800 h 7633925"/>
              <a:gd name="connsiteX61" fmla="*/ 7334250 w 8382000"/>
              <a:gd name="connsiteY61" fmla="*/ 7258050 h 7633925"/>
              <a:gd name="connsiteX62" fmla="*/ 7239000 w 8382000"/>
              <a:gd name="connsiteY62" fmla="*/ 7277100 h 7633925"/>
              <a:gd name="connsiteX63" fmla="*/ 6800850 w 8382000"/>
              <a:gd name="connsiteY63" fmla="*/ 7442200 h 7633925"/>
              <a:gd name="connsiteX64" fmla="*/ 5524500 w 8382000"/>
              <a:gd name="connsiteY64" fmla="*/ 7620000 h 7633925"/>
              <a:gd name="connsiteX65" fmla="*/ 838200 w 8382000"/>
              <a:gd name="connsiteY65" fmla="*/ 7613650 h 7633925"/>
              <a:gd name="connsiteX66" fmla="*/ 171450 w 8382000"/>
              <a:gd name="connsiteY66" fmla="*/ 7239000 h 7633925"/>
              <a:gd name="connsiteX67" fmla="*/ 95250 w 8382000"/>
              <a:gd name="connsiteY67" fmla="*/ 6515100 h 7633925"/>
              <a:gd name="connsiteX68" fmla="*/ 114300 w 8382000"/>
              <a:gd name="connsiteY68" fmla="*/ 5791200 h 7633925"/>
              <a:gd name="connsiteX69" fmla="*/ 133350 w 8382000"/>
              <a:gd name="connsiteY69" fmla="*/ 5676900 h 7633925"/>
              <a:gd name="connsiteX70" fmla="*/ 152400 w 8382000"/>
              <a:gd name="connsiteY70" fmla="*/ 5257800 h 7633925"/>
              <a:gd name="connsiteX71" fmla="*/ 114300 w 8382000"/>
              <a:gd name="connsiteY71" fmla="*/ 4991100 h 7633925"/>
              <a:gd name="connsiteX72" fmla="*/ 95250 w 8382000"/>
              <a:gd name="connsiteY72" fmla="*/ 4781550 h 7633925"/>
              <a:gd name="connsiteX73" fmla="*/ 57150 w 8382000"/>
              <a:gd name="connsiteY73" fmla="*/ 4705350 h 7633925"/>
              <a:gd name="connsiteX74" fmla="*/ 0 w 8382000"/>
              <a:gd name="connsiteY74" fmla="*/ 4629150 h 7633925"/>
              <a:gd name="connsiteX75" fmla="*/ 209550 w 8382000"/>
              <a:gd name="connsiteY75" fmla="*/ 4762500 h 7633925"/>
              <a:gd name="connsiteX76" fmla="*/ 133350 w 8382000"/>
              <a:gd name="connsiteY76" fmla="*/ 4857750 h 7633925"/>
              <a:gd name="connsiteX0" fmla="*/ 95250 w 8382000"/>
              <a:gd name="connsiteY0" fmla="*/ 5181600 h 7633925"/>
              <a:gd name="connsiteX1" fmla="*/ 95250 w 8382000"/>
              <a:gd name="connsiteY1" fmla="*/ 5181600 h 7633925"/>
              <a:gd name="connsiteX2" fmla="*/ 133350 w 8382000"/>
              <a:gd name="connsiteY2" fmla="*/ 4533900 h 7633925"/>
              <a:gd name="connsiteX3" fmla="*/ 152400 w 8382000"/>
              <a:gd name="connsiteY3" fmla="*/ 4476750 h 7633925"/>
              <a:gd name="connsiteX4" fmla="*/ 190500 w 8382000"/>
              <a:gd name="connsiteY4" fmla="*/ 4248150 h 7633925"/>
              <a:gd name="connsiteX5" fmla="*/ 209550 w 8382000"/>
              <a:gd name="connsiteY5" fmla="*/ 3028950 h 7633925"/>
              <a:gd name="connsiteX6" fmla="*/ 247650 w 8382000"/>
              <a:gd name="connsiteY6" fmla="*/ 2476500 h 7633925"/>
              <a:gd name="connsiteX7" fmla="*/ 285750 w 8382000"/>
              <a:gd name="connsiteY7" fmla="*/ 2362200 h 7633925"/>
              <a:gd name="connsiteX8" fmla="*/ 304800 w 8382000"/>
              <a:gd name="connsiteY8" fmla="*/ 2228850 h 7633925"/>
              <a:gd name="connsiteX9" fmla="*/ 342900 w 8382000"/>
              <a:gd name="connsiteY9" fmla="*/ 2019300 h 7633925"/>
              <a:gd name="connsiteX10" fmla="*/ 361950 w 8382000"/>
              <a:gd name="connsiteY10" fmla="*/ 1885950 h 7633925"/>
              <a:gd name="connsiteX11" fmla="*/ 419100 w 8382000"/>
              <a:gd name="connsiteY11" fmla="*/ 1752600 h 7633925"/>
              <a:gd name="connsiteX12" fmla="*/ 438150 w 8382000"/>
              <a:gd name="connsiteY12" fmla="*/ 1695450 h 7633925"/>
              <a:gd name="connsiteX13" fmla="*/ 476250 w 8382000"/>
              <a:gd name="connsiteY13" fmla="*/ 1562100 h 7633925"/>
              <a:gd name="connsiteX14" fmla="*/ 590550 w 8382000"/>
              <a:gd name="connsiteY14" fmla="*/ 1466850 h 7633925"/>
              <a:gd name="connsiteX15" fmla="*/ 685800 w 8382000"/>
              <a:gd name="connsiteY15" fmla="*/ 1390650 h 7633925"/>
              <a:gd name="connsiteX16" fmla="*/ 723900 w 8382000"/>
              <a:gd name="connsiteY16" fmla="*/ 1333500 h 7633925"/>
              <a:gd name="connsiteX17" fmla="*/ 762000 w 8382000"/>
              <a:gd name="connsiteY17" fmla="*/ 1219200 h 7633925"/>
              <a:gd name="connsiteX18" fmla="*/ 819150 w 8382000"/>
              <a:gd name="connsiteY18" fmla="*/ 1162050 h 7633925"/>
              <a:gd name="connsiteX19" fmla="*/ 895350 w 8382000"/>
              <a:gd name="connsiteY19" fmla="*/ 1066800 h 7633925"/>
              <a:gd name="connsiteX20" fmla="*/ 1009650 w 8382000"/>
              <a:gd name="connsiteY20" fmla="*/ 876300 h 7633925"/>
              <a:gd name="connsiteX21" fmla="*/ 1047750 w 8382000"/>
              <a:gd name="connsiteY21" fmla="*/ 819150 h 7633925"/>
              <a:gd name="connsiteX22" fmla="*/ 1143000 w 8382000"/>
              <a:gd name="connsiteY22" fmla="*/ 800100 h 7633925"/>
              <a:gd name="connsiteX23" fmla="*/ 1276350 w 8382000"/>
              <a:gd name="connsiteY23" fmla="*/ 704850 h 7633925"/>
              <a:gd name="connsiteX24" fmla="*/ 1390650 w 8382000"/>
              <a:gd name="connsiteY24" fmla="*/ 609600 h 7633925"/>
              <a:gd name="connsiteX25" fmla="*/ 1562100 w 8382000"/>
              <a:gd name="connsiteY25" fmla="*/ 495300 h 7633925"/>
              <a:gd name="connsiteX26" fmla="*/ 1638300 w 8382000"/>
              <a:gd name="connsiteY26" fmla="*/ 438150 h 7633925"/>
              <a:gd name="connsiteX27" fmla="*/ 1695450 w 8382000"/>
              <a:gd name="connsiteY27" fmla="*/ 400050 h 7633925"/>
              <a:gd name="connsiteX28" fmla="*/ 1847850 w 8382000"/>
              <a:gd name="connsiteY28" fmla="*/ 361950 h 7633925"/>
              <a:gd name="connsiteX29" fmla="*/ 1905000 w 8382000"/>
              <a:gd name="connsiteY29" fmla="*/ 342900 h 7633925"/>
              <a:gd name="connsiteX30" fmla="*/ 1981200 w 8382000"/>
              <a:gd name="connsiteY30" fmla="*/ 323850 h 7633925"/>
              <a:gd name="connsiteX31" fmla="*/ 2095500 w 8382000"/>
              <a:gd name="connsiteY31" fmla="*/ 285750 h 7633925"/>
              <a:gd name="connsiteX32" fmla="*/ 2476500 w 8382000"/>
              <a:gd name="connsiteY32" fmla="*/ 266700 h 7633925"/>
              <a:gd name="connsiteX33" fmla="*/ 2933700 w 8382000"/>
              <a:gd name="connsiteY33" fmla="*/ 190500 h 7633925"/>
              <a:gd name="connsiteX34" fmla="*/ 3371850 w 8382000"/>
              <a:gd name="connsiteY34" fmla="*/ 152400 h 7633925"/>
              <a:gd name="connsiteX35" fmla="*/ 3733800 w 8382000"/>
              <a:gd name="connsiteY35" fmla="*/ 114300 h 7633925"/>
              <a:gd name="connsiteX36" fmla="*/ 3790950 w 8382000"/>
              <a:gd name="connsiteY36" fmla="*/ 95250 h 7633925"/>
              <a:gd name="connsiteX37" fmla="*/ 4895850 w 8382000"/>
              <a:gd name="connsiteY37" fmla="*/ 57150 h 7633925"/>
              <a:gd name="connsiteX38" fmla="*/ 5619750 w 8382000"/>
              <a:gd name="connsiteY38" fmla="*/ 0 h 7633925"/>
              <a:gd name="connsiteX39" fmla="*/ 8039100 w 8382000"/>
              <a:gd name="connsiteY39" fmla="*/ 19050 h 7633925"/>
              <a:gd name="connsiteX40" fmla="*/ 8210550 w 8382000"/>
              <a:gd name="connsiteY40" fmla="*/ 57150 h 7633925"/>
              <a:gd name="connsiteX41" fmla="*/ 8267700 w 8382000"/>
              <a:gd name="connsiteY41" fmla="*/ 114300 h 7633925"/>
              <a:gd name="connsiteX42" fmla="*/ 8343900 w 8382000"/>
              <a:gd name="connsiteY42" fmla="*/ 228600 h 7633925"/>
              <a:gd name="connsiteX43" fmla="*/ 8343900 w 8382000"/>
              <a:gd name="connsiteY43" fmla="*/ 876300 h 7633925"/>
              <a:gd name="connsiteX44" fmla="*/ 8324850 w 8382000"/>
              <a:gd name="connsiteY44" fmla="*/ 1143000 h 7633925"/>
              <a:gd name="connsiteX45" fmla="*/ 8324850 w 8382000"/>
              <a:gd name="connsiteY45" fmla="*/ 3981450 h 7633925"/>
              <a:gd name="connsiteX46" fmla="*/ 8382000 w 8382000"/>
              <a:gd name="connsiteY46" fmla="*/ 4953000 h 7633925"/>
              <a:gd name="connsiteX47" fmla="*/ 8362950 w 8382000"/>
              <a:gd name="connsiteY47" fmla="*/ 5467350 h 7633925"/>
              <a:gd name="connsiteX48" fmla="*/ 8324850 w 8382000"/>
              <a:gd name="connsiteY48" fmla="*/ 5715000 h 7633925"/>
              <a:gd name="connsiteX49" fmla="*/ 8305800 w 8382000"/>
              <a:gd name="connsiteY49" fmla="*/ 5791200 h 7633925"/>
              <a:gd name="connsiteX50" fmla="*/ 8286750 w 8382000"/>
              <a:gd name="connsiteY50" fmla="*/ 5943600 h 7633925"/>
              <a:gd name="connsiteX51" fmla="*/ 8267700 w 8382000"/>
              <a:gd name="connsiteY51" fmla="*/ 6057900 h 7633925"/>
              <a:gd name="connsiteX52" fmla="*/ 8191500 w 8382000"/>
              <a:gd name="connsiteY52" fmla="*/ 6153150 h 7633925"/>
              <a:gd name="connsiteX53" fmla="*/ 8134350 w 8382000"/>
              <a:gd name="connsiteY53" fmla="*/ 6343650 h 7633925"/>
              <a:gd name="connsiteX54" fmla="*/ 7943850 w 8382000"/>
              <a:gd name="connsiteY54" fmla="*/ 6629400 h 7633925"/>
              <a:gd name="connsiteX55" fmla="*/ 7848600 w 8382000"/>
              <a:gd name="connsiteY55" fmla="*/ 6724650 h 7633925"/>
              <a:gd name="connsiteX56" fmla="*/ 7753350 w 8382000"/>
              <a:gd name="connsiteY56" fmla="*/ 6877050 h 7633925"/>
              <a:gd name="connsiteX57" fmla="*/ 7715250 w 8382000"/>
              <a:gd name="connsiteY57" fmla="*/ 6972300 h 7633925"/>
              <a:gd name="connsiteX58" fmla="*/ 7620000 w 8382000"/>
              <a:gd name="connsiteY58" fmla="*/ 7010400 h 7633925"/>
              <a:gd name="connsiteX59" fmla="*/ 7543800 w 8382000"/>
              <a:gd name="connsiteY59" fmla="*/ 7086600 h 7633925"/>
              <a:gd name="connsiteX60" fmla="*/ 7410450 w 8382000"/>
              <a:gd name="connsiteY60" fmla="*/ 7162800 h 7633925"/>
              <a:gd name="connsiteX61" fmla="*/ 7334250 w 8382000"/>
              <a:gd name="connsiteY61" fmla="*/ 7258050 h 7633925"/>
              <a:gd name="connsiteX62" fmla="*/ 7239000 w 8382000"/>
              <a:gd name="connsiteY62" fmla="*/ 7277100 h 7633925"/>
              <a:gd name="connsiteX63" fmla="*/ 6800850 w 8382000"/>
              <a:gd name="connsiteY63" fmla="*/ 7442200 h 7633925"/>
              <a:gd name="connsiteX64" fmla="*/ 5524500 w 8382000"/>
              <a:gd name="connsiteY64" fmla="*/ 7620000 h 7633925"/>
              <a:gd name="connsiteX65" fmla="*/ 838200 w 8382000"/>
              <a:gd name="connsiteY65" fmla="*/ 7613650 h 7633925"/>
              <a:gd name="connsiteX66" fmla="*/ 171450 w 8382000"/>
              <a:gd name="connsiteY66" fmla="*/ 7239000 h 7633925"/>
              <a:gd name="connsiteX67" fmla="*/ 95250 w 8382000"/>
              <a:gd name="connsiteY67" fmla="*/ 6515100 h 7633925"/>
              <a:gd name="connsiteX68" fmla="*/ 114300 w 8382000"/>
              <a:gd name="connsiteY68" fmla="*/ 5791200 h 7633925"/>
              <a:gd name="connsiteX69" fmla="*/ 133350 w 8382000"/>
              <a:gd name="connsiteY69" fmla="*/ 5676900 h 7633925"/>
              <a:gd name="connsiteX70" fmla="*/ 152400 w 8382000"/>
              <a:gd name="connsiteY70" fmla="*/ 5257800 h 7633925"/>
              <a:gd name="connsiteX71" fmla="*/ 114300 w 8382000"/>
              <a:gd name="connsiteY71" fmla="*/ 4991100 h 7633925"/>
              <a:gd name="connsiteX72" fmla="*/ 95250 w 8382000"/>
              <a:gd name="connsiteY72" fmla="*/ 4781550 h 7633925"/>
              <a:gd name="connsiteX73" fmla="*/ 57150 w 8382000"/>
              <a:gd name="connsiteY73" fmla="*/ 4705350 h 7633925"/>
              <a:gd name="connsiteX74" fmla="*/ 0 w 8382000"/>
              <a:gd name="connsiteY74" fmla="*/ 4629150 h 7633925"/>
              <a:gd name="connsiteX75" fmla="*/ 209550 w 8382000"/>
              <a:gd name="connsiteY75" fmla="*/ 4762500 h 7633925"/>
              <a:gd name="connsiteX76" fmla="*/ 133350 w 8382000"/>
              <a:gd name="connsiteY76" fmla="*/ 4857750 h 7633925"/>
              <a:gd name="connsiteX0" fmla="*/ 95250 w 8382000"/>
              <a:gd name="connsiteY0" fmla="*/ 5181600 h 7633925"/>
              <a:gd name="connsiteX1" fmla="*/ 95250 w 8382000"/>
              <a:gd name="connsiteY1" fmla="*/ 5181600 h 7633925"/>
              <a:gd name="connsiteX2" fmla="*/ 133350 w 8382000"/>
              <a:gd name="connsiteY2" fmla="*/ 4533900 h 7633925"/>
              <a:gd name="connsiteX3" fmla="*/ 152400 w 8382000"/>
              <a:gd name="connsiteY3" fmla="*/ 4476750 h 7633925"/>
              <a:gd name="connsiteX4" fmla="*/ 190500 w 8382000"/>
              <a:gd name="connsiteY4" fmla="*/ 4248150 h 7633925"/>
              <a:gd name="connsiteX5" fmla="*/ 209550 w 8382000"/>
              <a:gd name="connsiteY5" fmla="*/ 3028950 h 7633925"/>
              <a:gd name="connsiteX6" fmla="*/ 247650 w 8382000"/>
              <a:gd name="connsiteY6" fmla="*/ 2476500 h 7633925"/>
              <a:gd name="connsiteX7" fmla="*/ 285750 w 8382000"/>
              <a:gd name="connsiteY7" fmla="*/ 2362200 h 7633925"/>
              <a:gd name="connsiteX8" fmla="*/ 304800 w 8382000"/>
              <a:gd name="connsiteY8" fmla="*/ 2228850 h 7633925"/>
              <a:gd name="connsiteX9" fmla="*/ 342900 w 8382000"/>
              <a:gd name="connsiteY9" fmla="*/ 2019300 h 7633925"/>
              <a:gd name="connsiteX10" fmla="*/ 361950 w 8382000"/>
              <a:gd name="connsiteY10" fmla="*/ 1885950 h 7633925"/>
              <a:gd name="connsiteX11" fmla="*/ 419100 w 8382000"/>
              <a:gd name="connsiteY11" fmla="*/ 1752600 h 7633925"/>
              <a:gd name="connsiteX12" fmla="*/ 438150 w 8382000"/>
              <a:gd name="connsiteY12" fmla="*/ 1695450 h 7633925"/>
              <a:gd name="connsiteX13" fmla="*/ 476250 w 8382000"/>
              <a:gd name="connsiteY13" fmla="*/ 1562100 h 7633925"/>
              <a:gd name="connsiteX14" fmla="*/ 590550 w 8382000"/>
              <a:gd name="connsiteY14" fmla="*/ 1466850 h 7633925"/>
              <a:gd name="connsiteX15" fmla="*/ 685800 w 8382000"/>
              <a:gd name="connsiteY15" fmla="*/ 1390650 h 7633925"/>
              <a:gd name="connsiteX16" fmla="*/ 723900 w 8382000"/>
              <a:gd name="connsiteY16" fmla="*/ 1333500 h 7633925"/>
              <a:gd name="connsiteX17" fmla="*/ 762000 w 8382000"/>
              <a:gd name="connsiteY17" fmla="*/ 1219200 h 7633925"/>
              <a:gd name="connsiteX18" fmla="*/ 819150 w 8382000"/>
              <a:gd name="connsiteY18" fmla="*/ 1162050 h 7633925"/>
              <a:gd name="connsiteX19" fmla="*/ 895350 w 8382000"/>
              <a:gd name="connsiteY19" fmla="*/ 1066800 h 7633925"/>
              <a:gd name="connsiteX20" fmla="*/ 1009650 w 8382000"/>
              <a:gd name="connsiteY20" fmla="*/ 876300 h 7633925"/>
              <a:gd name="connsiteX21" fmla="*/ 1047750 w 8382000"/>
              <a:gd name="connsiteY21" fmla="*/ 819150 h 7633925"/>
              <a:gd name="connsiteX22" fmla="*/ 1143000 w 8382000"/>
              <a:gd name="connsiteY22" fmla="*/ 800100 h 7633925"/>
              <a:gd name="connsiteX23" fmla="*/ 1276350 w 8382000"/>
              <a:gd name="connsiteY23" fmla="*/ 704850 h 7633925"/>
              <a:gd name="connsiteX24" fmla="*/ 1390650 w 8382000"/>
              <a:gd name="connsiteY24" fmla="*/ 609600 h 7633925"/>
              <a:gd name="connsiteX25" fmla="*/ 1562100 w 8382000"/>
              <a:gd name="connsiteY25" fmla="*/ 495300 h 7633925"/>
              <a:gd name="connsiteX26" fmla="*/ 1638300 w 8382000"/>
              <a:gd name="connsiteY26" fmla="*/ 438150 h 7633925"/>
              <a:gd name="connsiteX27" fmla="*/ 1695450 w 8382000"/>
              <a:gd name="connsiteY27" fmla="*/ 400050 h 7633925"/>
              <a:gd name="connsiteX28" fmla="*/ 1847850 w 8382000"/>
              <a:gd name="connsiteY28" fmla="*/ 361950 h 7633925"/>
              <a:gd name="connsiteX29" fmla="*/ 1905000 w 8382000"/>
              <a:gd name="connsiteY29" fmla="*/ 342900 h 7633925"/>
              <a:gd name="connsiteX30" fmla="*/ 1981200 w 8382000"/>
              <a:gd name="connsiteY30" fmla="*/ 323850 h 7633925"/>
              <a:gd name="connsiteX31" fmla="*/ 2095500 w 8382000"/>
              <a:gd name="connsiteY31" fmla="*/ 285750 h 7633925"/>
              <a:gd name="connsiteX32" fmla="*/ 2476500 w 8382000"/>
              <a:gd name="connsiteY32" fmla="*/ 266700 h 7633925"/>
              <a:gd name="connsiteX33" fmla="*/ 2933700 w 8382000"/>
              <a:gd name="connsiteY33" fmla="*/ 190500 h 7633925"/>
              <a:gd name="connsiteX34" fmla="*/ 3371850 w 8382000"/>
              <a:gd name="connsiteY34" fmla="*/ 152400 h 7633925"/>
              <a:gd name="connsiteX35" fmla="*/ 3733800 w 8382000"/>
              <a:gd name="connsiteY35" fmla="*/ 114300 h 7633925"/>
              <a:gd name="connsiteX36" fmla="*/ 3790950 w 8382000"/>
              <a:gd name="connsiteY36" fmla="*/ 95250 h 7633925"/>
              <a:gd name="connsiteX37" fmla="*/ 4895850 w 8382000"/>
              <a:gd name="connsiteY37" fmla="*/ 57150 h 7633925"/>
              <a:gd name="connsiteX38" fmla="*/ 5619750 w 8382000"/>
              <a:gd name="connsiteY38" fmla="*/ 0 h 7633925"/>
              <a:gd name="connsiteX39" fmla="*/ 8039100 w 8382000"/>
              <a:gd name="connsiteY39" fmla="*/ 19050 h 7633925"/>
              <a:gd name="connsiteX40" fmla="*/ 8210550 w 8382000"/>
              <a:gd name="connsiteY40" fmla="*/ 57150 h 7633925"/>
              <a:gd name="connsiteX41" fmla="*/ 8267700 w 8382000"/>
              <a:gd name="connsiteY41" fmla="*/ 114300 h 7633925"/>
              <a:gd name="connsiteX42" fmla="*/ 8343900 w 8382000"/>
              <a:gd name="connsiteY42" fmla="*/ 228600 h 7633925"/>
              <a:gd name="connsiteX43" fmla="*/ 8343900 w 8382000"/>
              <a:gd name="connsiteY43" fmla="*/ 876300 h 7633925"/>
              <a:gd name="connsiteX44" fmla="*/ 8324850 w 8382000"/>
              <a:gd name="connsiteY44" fmla="*/ 1143000 h 7633925"/>
              <a:gd name="connsiteX45" fmla="*/ 8324850 w 8382000"/>
              <a:gd name="connsiteY45" fmla="*/ 3981450 h 7633925"/>
              <a:gd name="connsiteX46" fmla="*/ 8382000 w 8382000"/>
              <a:gd name="connsiteY46" fmla="*/ 4953000 h 7633925"/>
              <a:gd name="connsiteX47" fmla="*/ 8362950 w 8382000"/>
              <a:gd name="connsiteY47" fmla="*/ 5467350 h 7633925"/>
              <a:gd name="connsiteX48" fmla="*/ 8324850 w 8382000"/>
              <a:gd name="connsiteY48" fmla="*/ 5715000 h 7633925"/>
              <a:gd name="connsiteX49" fmla="*/ 8305800 w 8382000"/>
              <a:gd name="connsiteY49" fmla="*/ 5791200 h 7633925"/>
              <a:gd name="connsiteX50" fmla="*/ 8286750 w 8382000"/>
              <a:gd name="connsiteY50" fmla="*/ 5943600 h 7633925"/>
              <a:gd name="connsiteX51" fmla="*/ 8267700 w 8382000"/>
              <a:gd name="connsiteY51" fmla="*/ 6057900 h 7633925"/>
              <a:gd name="connsiteX52" fmla="*/ 8191500 w 8382000"/>
              <a:gd name="connsiteY52" fmla="*/ 6153150 h 7633925"/>
              <a:gd name="connsiteX53" fmla="*/ 8134350 w 8382000"/>
              <a:gd name="connsiteY53" fmla="*/ 6343650 h 7633925"/>
              <a:gd name="connsiteX54" fmla="*/ 7943850 w 8382000"/>
              <a:gd name="connsiteY54" fmla="*/ 6629400 h 7633925"/>
              <a:gd name="connsiteX55" fmla="*/ 7848600 w 8382000"/>
              <a:gd name="connsiteY55" fmla="*/ 6724650 h 7633925"/>
              <a:gd name="connsiteX56" fmla="*/ 7753350 w 8382000"/>
              <a:gd name="connsiteY56" fmla="*/ 6877050 h 7633925"/>
              <a:gd name="connsiteX57" fmla="*/ 7715250 w 8382000"/>
              <a:gd name="connsiteY57" fmla="*/ 6972300 h 7633925"/>
              <a:gd name="connsiteX58" fmla="*/ 7620000 w 8382000"/>
              <a:gd name="connsiteY58" fmla="*/ 7010400 h 7633925"/>
              <a:gd name="connsiteX59" fmla="*/ 7543800 w 8382000"/>
              <a:gd name="connsiteY59" fmla="*/ 7086600 h 7633925"/>
              <a:gd name="connsiteX60" fmla="*/ 7410450 w 8382000"/>
              <a:gd name="connsiteY60" fmla="*/ 7162800 h 7633925"/>
              <a:gd name="connsiteX61" fmla="*/ 7334250 w 8382000"/>
              <a:gd name="connsiteY61" fmla="*/ 7258050 h 7633925"/>
              <a:gd name="connsiteX62" fmla="*/ 7239000 w 8382000"/>
              <a:gd name="connsiteY62" fmla="*/ 7277100 h 7633925"/>
              <a:gd name="connsiteX63" fmla="*/ 6800850 w 8382000"/>
              <a:gd name="connsiteY63" fmla="*/ 7442200 h 7633925"/>
              <a:gd name="connsiteX64" fmla="*/ 5524500 w 8382000"/>
              <a:gd name="connsiteY64" fmla="*/ 7620000 h 7633925"/>
              <a:gd name="connsiteX65" fmla="*/ 838200 w 8382000"/>
              <a:gd name="connsiteY65" fmla="*/ 7613650 h 7633925"/>
              <a:gd name="connsiteX66" fmla="*/ 171450 w 8382000"/>
              <a:gd name="connsiteY66" fmla="*/ 7239000 h 7633925"/>
              <a:gd name="connsiteX67" fmla="*/ 114300 w 8382000"/>
              <a:gd name="connsiteY67" fmla="*/ 5791200 h 7633925"/>
              <a:gd name="connsiteX68" fmla="*/ 133350 w 8382000"/>
              <a:gd name="connsiteY68" fmla="*/ 5676900 h 7633925"/>
              <a:gd name="connsiteX69" fmla="*/ 152400 w 8382000"/>
              <a:gd name="connsiteY69" fmla="*/ 5257800 h 7633925"/>
              <a:gd name="connsiteX70" fmla="*/ 114300 w 8382000"/>
              <a:gd name="connsiteY70" fmla="*/ 4991100 h 7633925"/>
              <a:gd name="connsiteX71" fmla="*/ 95250 w 8382000"/>
              <a:gd name="connsiteY71" fmla="*/ 4781550 h 7633925"/>
              <a:gd name="connsiteX72" fmla="*/ 57150 w 8382000"/>
              <a:gd name="connsiteY72" fmla="*/ 4705350 h 7633925"/>
              <a:gd name="connsiteX73" fmla="*/ 0 w 8382000"/>
              <a:gd name="connsiteY73" fmla="*/ 4629150 h 7633925"/>
              <a:gd name="connsiteX74" fmla="*/ 209550 w 8382000"/>
              <a:gd name="connsiteY74" fmla="*/ 4762500 h 7633925"/>
              <a:gd name="connsiteX75" fmla="*/ 133350 w 8382000"/>
              <a:gd name="connsiteY75" fmla="*/ 4857750 h 7633925"/>
              <a:gd name="connsiteX0" fmla="*/ 95250 w 8382000"/>
              <a:gd name="connsiteY0" fmla="*/ 5181600 h 7633925"/>
              <a:gd name="connsiteX1" fmla="*/ 95250 w 8382000"/>
              <a:gd name="connsiteY1" fmla="*/ 5181600 h 7633925"/>
              <a:gd name="connsiteX2" fmla="*/ 133350 w 8382000"/>
              <a:gd name="connsiteY2" fmla="*/ 4533900 h 7633925"/>
              <a:gd name="connsiteX3" fmla="*/ 152400 w 8382000"/>
              <a:gd name="connsiteY3" fmla="*/ 4476750 h 7633925"/>
              <a:gd name="connsiteX4" fmla="*/ 190500 w 8382000"/>
              <a:gd name="connsiteY4" fmla="*/ 4248150 h 7633925"/>
              <a:gd name="connsiteX5" fmla="*/ 209550 w 8382000"/>
              <a:gd name="connsiteY5" fmla="*/ 3028950 h 7633925"/>
              <a:gd name="connsiteX6" fmla="*/ 247650 w 8382000"/>
              <a:gd name="connsiteY6" fmla="*/ 2476500 h 7633925"/>
              <a:gd name="connsiteX7" fmla="*/ 285750 w 8382000"/>
              <a:gd name="connsiteY7" fmla="*/ 2362200 h 7633925"/>
              <a:gd name="connsiteX8" fmla="*/ 304800 w 8382000"/>
              <a:gd name="connsiteY8" fmla="*/ 2228850 h 7633925"/>
              <a:gd name="connsiteX9" fmla="*/ 342900 w 8382000"/>
              <a:gd name="connsiteY9" fmla="*/ 2019300 h 7633925"/>
              <a:gd name="connsiteX10" fmla="*/ 361950 w 8382000"/>
              <a:gd name="connsiteY10" fmla="*/ 1885950 h 7633925"/>
              <a:gd name="connsiteX11" fmla="*/ 419100 w 8382000"/>
              <a:gd name="connsiteY11" fmla="*/ 1752600 h 7633925"/>
              <a:gd name="connsiteX12" fmla="*/ 438150 w 8382000"/>
              <a:gd name="connsiteY12" fmla="*/ 1695450 h 7633925"/>
              <a:gd name="connsiteX13" fmla="*/ 476250 w 8382000"/>
              <a:gd name="connsiteY13" fmla="*/ 1562100 h 7633925"/>
              <a:gd name="connsiteX14" fmla="*/ 590550 w 8382000"/>
              <a:gd name="connsiteY14" fmla="*/ 1466850 h 7633925"/>
              <a:gd name="connsiteX15" fmla="*/ 685800 w 8382000"/>
              <a:gd name="connsiteY15" fmla="*/ 1390650 h 7633925"/>
              <a:gd name="connsiteX16" fmla="*/ 723900 w 8382000"/>
              <a:gd name="connsiteY16" fmla="*/ 1333500 h 7633925"/>
              <a:gd name="connsiteX17" fmla="*/ 762000 w 8382000"/>
              <a:gd name="connsiteY17" fmla="*/ 1219200 h 7633925"/>
              <a:gd name="connsiteX18" fmla="*/ 819150 w 8382000"/>
              <a:gd name="connsiteY18" fmla="*/ 1162050 h 7633925"/>
              <a:gd name="connsiteX19" fmla="*/ 895350 w 8382000"/>
              <a:gd name="connsiteY19" fmla="*/ 1066800 h 7633925"/>
              <a:gd name="connsiteX20" fmla="*/ 1009650 w 8382000"/>
              <a:gd name="connsiteY20" fmla="*/ 876300 h 7633925"/>
              <a:gd name="connsiteX21" fmla="*/ 1047750 w 8382000"/>
              <a:gd name="connsiteY21" fmla="*/ 819150 h 7633925"/>
              <a:gd name="connsiteX22" fmla="*/ 1143000 w 8382000"/>
              <a:gd name="connsiteY22" fmla="*/ 800100 h 7633925"/>
              <a:gd name="connsiteX23" fmla="*/ 1276350 w 8382000"/>
              <a:gd name="connsiteY23" fmla="*/ 704850 h 7633925"/>
              <a:gd name="connsiteX24" fmla="*/ 1390650 w 8382000"/>
              <a:gd name="connsiteY24" fmla="*/ 609600 h 7633925"/>
              <a:gd name="connsiteX25" fmla="*/ 1562100 w 8382000"/>
              <a:gd name="connsiteY25" fmla="*/ 495300 h 7633925"/>
              <a:gd name="connsiteX26" fmla="*/ 1638300 w 8382000"/>
              <a:gd name="connsiteY26" fmla="*/ 438150 h 7633925"/>
              <a:gd name="connsiteX27" fmla="*/ 1695450 w 8382000"/>
              <a:gd name="connsiteY27" fmla="*/ 400050 h 7633925"/>
              <a:gd name="connsiteX28" fmla="*/ 1847850 w 8382000"/>
              <a:gd name="connsiteY28" fmla="*/ 361950 h 7633925"/>
              <a:gd name="connsiteX29" fmla="*/ 1905000 w 8382000"/>
              <a:gd name="connsiteY29" fmla="*/ 342900 h 7633925"/>
              <a:gd name="connsiteX30" fmla="*/ 1981200 w 8382000"/>
              <a:gd name="connsiteY30" fmla="*/ 323850 h 7633925"/>
              <a:gd name="connsiteX31" fmla="*/ 2095500 w 8382000"/>
              <a:gd name="connsiteY31" fmla="*/ 285750 h 7633925"/>
              <a:gd name="connsiteX32" fmla="*/ 2476500 w 8382000"/>
              <a:gd name="connsiteY32" fmla="*/ 266700 h 7633925"/>
              <a:gd name="connsiteX33" fmla="*/ 2933700 w 8382000"/>
              <a:gd name="connsiteY33" fmla="*/ 190500 h 7633925"/>
              <a:gd name="connsiteX34" fmla="*/ 3371850 w 8382000"/>
              <a:gd name="connsiteY34" fmla="*/ 152400 h 7633925"/>
              <a:gd name="connsiteX35" fmla="*/ 3733800 w 8382000"/>
              <a:gd name="connsiteY35" fmla="*/ 114300 h 7633925"/>
              <a:gd name="connsiteX36" fmla="*/ 3790950 w 8382000"/>
              <a:gd name="connsiteY36" fmla="*/ 95250 h 7633925"/>
              <a:gd name="connsiteX37" fmla="*/ 4895850 w 8382000"/>
              <a:gd name="connsiteY37" fmla="*/ 57150 h 7633925"/>
              <a:gd name="connsiteX38" fmla="*/ 5619750 w 8382000"/>
              <a:gd name="connsiteY38" fmla="*/ 0 h 7633925"/>
              <a:gd name="connsiteX39" fmla="*/ 8039100 w 8382000"/>
              <a:gd name="connsiteY39" fmla="*/ 19050 h 7633925"/>
              <a:gd name="connsiteX40" fmla="*/ 8210550 w 8382000"/>
              <a:gd name="connsiteY40" fmla="*/ 57150 h 7633925"/>
              <a:gd name="connsiteX41" fmla="*/ 8267700 w 8382000"/>
              <a:gd name="connsiteY41" fmla="*/ 114300 h 7633925"/>
              <a:gd name="connsiteX42" fmla="*/ 8343900 w 8382000"/>
              <a:gd name="connsiteY42" fmla="*/ 228600 h 7633925"/>
              <a:gd name="connsiteX43" fmla="*/ 8343900 w 8382000"/>
              <a:gd name="connsiteY43" fmla="*/ 876300 h 7633925"/>
              <a:gd name="connsiteX44" fmla="*/ 8324850 w 8382000"/>
              <a:gd name="connsiteY44" fmla="*/ 1143000 h 7633925"/>
              <a:gd name="connsiteX45" fmla="*/ 8324850 w 8382000"/>
              <a:gd name="connsiteY45" fmla="*/ 3981450 h 7633925"/>
              <a:gd name="connsiteX46" fmla="*/ 8382000 w 8382000"/>
              <a:gd name="connsiteY46" fmla="*/ 4953000 h 7633925"/>
              <a:gd name="connsiteX47" fmla="*/ 8362950 w 8382000"/>
              <a:gd name="connsiteY47" fmla="*/ 5467350 h 7633925"/>
              <a:gd name="connsiteX48" fmla="*/ 8324850 w 8382000"/>
              <a:gd name="connsiteY48" fmla="*/ 5715000 h 7633925"/>
              <a:gd name="connsiteX49" fmla="*/ 8305800 w 8382000"/>
              <a:gd name="connsiteY49" fmla="*/ 5791200 h 7633925"/>
              <a:gd name="connsiteX50" fmla="*/ 8286750 w 8382000"/>
              <a:gd name="connsiteY50" fmla="*/ 5943600 h 7633925"/>
              <a:gd name="connsiteX51" fmla="*/ 8267700 w 8382000"/>
              <a:gd name="connsiteY51" fmla="*/ 6057900 h 7633925"/>
              <a:gd name="connsiteX52" fmla="*/ 8191500 w 8382000"/>
              <a:gd name="connsiteY52" fmla="*/ 6153150 h 7633925"/>
              <a:gd name="connsiteX53" fmla="*/ 8134350 w 8382000"/>
              <a:gd name="connsiteY53" fmla="*/ 6343650 h 7633925"/>
              <a:gd name="connsiteX54" fmla="*/ 7943850 w 8382000"/>
              <a:gd name="connsiteY54" fmla="*/ 6629400 h 7633925"/>
              <a:gd name="connsiteX55" fmla="*/ 7848600 w 8382000"/>
              <a:gd name="connsiteY55" fmla="*/ 6724650 h 7633925"/>
              <a:gd name="connsiteX56" fmla="*/ 7753350 w 8382000"/>
              <a:gd name="connsiteY56" fmla="*/ 6877050 h 7633925"/>
              <a:gd name="connsiteX57" fmla="*/ 7715250 w 8382000"/>
              <a:gd name="connsiteY57" fmla="*/ 6972300 h 7633925"/>
              <a:gd name="connsiteX58" fmla="*/ 7620000 w 8382000"/>
              <a:gd name="connsiteY58" fmla="*/ 7010400 h 7633925"/>
              <a:gd name="connsiteX59" fmla="*/ 7543800 w 8382000"/>
              <a:gd name="connsiteY59" fmla="*/ 7086600 h 7633925"/>
              <a:gd name="connsiteX60" fmla="*/ 7410450 w 8382000"/>
              <a:gd name="connsiteY60" fmla="*/ 7162800 h 7633925"/>
              <a:gd name="connsiteX61" fmla="*/ 7334250 w 8382000"/>
              <a:gd name="connsiteY61" fmla="*/ 7258050 h 7633925"/>
              <a:gd name="connsiteX62" fmla="*/ 7239000 w 8382000"/>
              <a:gd name="connsiteY62" fmla="*/ 7277100 h 7633925"/>
              <a:gd name="connsiteX63" fmla="*/ 6800850 w 8382000"/>
              <a:gd name="connsiteY63" fmla="*/ 7442200 h 7633925"/>
              <a:gd name="connsiteX64" fmla="*/ 5524500 w 8382000"/>
              <a:gd name="connsiteY64" fmla="*/ 7620000 h 7633925"/>
              <a:gd name="connsiteX65" fmla="*/ 838200 w 8382000"/>
              <a:gd name="connsiteY65" fmla="*/ 7613650 h 7633925"/>
              <a:gd name="connsiteX66" fmla="*/ 171450 w 8382000"/>
              <a:gd name="connsiteY66" fmla="*/ 7239000 h 7633925"/>
              <a:gd name="connsiteX67" fmla="*/ 133350 w 8382000"/>
              <a:gd name="connsiteY67" fmla="*/ 5676900 h 7633925"/>
              <a:gd name="connsiteX68" fmla="*/ 152400 w 8382000"/>
              <a:gd name="connsiteY68" fmla="*/ 5257800 h 7633925"/>
              <a:gd name="connsiteX69" fmla="*/ 114300 w 8382000"/>
              <a:gd name="connsiteY69" fmla="*/ 4991100 h 7633925"/>
              <a:gd name="connsiteX70" fmla="*/ 95250 w 8382000"/>
              <a:gd name="connsiteY70" fmla="*/ 4781550 h 7633925"/>
              <a:gd name="connsiteX71" fmla="*/ 57150 w 8382000"/>
              <a:gd name="connsiteY71" fmla="*/ 4705350 h 7633925"/>
              <a:gd name="connsiteX72" fmla="*/ 0 w 8382000"/>
              <a:gd name="connsiteY72" fmla="*/ 4629150 h 7633925"/>
              <a:gd name="connsiteX73" fmla="*/ 209550 w 8382000"/>
              <a:gd name="connsiteY73" fmla="*/ 4762500 h 7633925"/>
              <a:gd name="connsiteX74" fmla="*/ 133350 w 8382000"/>
              <a:gd name="connsiteY74" fmla="*/ 4857750 h 7633925"/>
              <a:gd name="connsiteX0" fmla="*/ 95250 w 8382000"/>
              <a:gd name="connsiteY0" fmla="*/ 5181600 h 7633925"/>
              <a:gd name="connsiteX1" fmla="*/ 95250 w 8382000"/>
              <a:gd name="connsiteY1" fmla="*/ 5181600 h 7633925"/>
              <a:gd name="connsiteX2" fmla="*/ 133350 w 8382000"/>
              <a:gd name="connsiteY2" fmla="*/ 4533900 h 7633925"/>
              <a:gd name="connsiteX3" fmla="*/ 152400 w 8382000"/>
              <a:gd name="connsiteY3" fmla="*/ 4476750 h 7633925"/>
              <a:gd name="connsiteX4" fmla="*/ 190500 w 8382000"/>
              <a:gd name="connsiteY4" fmla="*/ 4248150 h 7633925"/>
              <a:gd name="connsiteX5" fmla="*/ 209550 w 8382000"/>
              <a:gd name="connsiteY5" fmla="*/ 3028950 h 7633925"/>
              <a:gd name="connsiteX6" fmla="*/ 247650 w 8382000"/>
              <a:gd name="connsiteY6" fmla="*/ 2476500 h 7633925"/>
              <a:gd name="connsiteX7" fmla="*/ 285750 w 8382000"/>
              <a:gd name="connsiteY7" fmla="*/ 2362200 h 7633925"/>
              <a:gd name="connsiteX8" fmla="*/ 304800 w 8382000"/>
              <a:gd name="connsiteY8" fmla="*/ 2228850 h 7633925"/>
              <a:gd name="connsiteX9" fmla="*/ 342900 w 8382000"/>
              <a:gd name="connsiteY9" fmla="*/ 2019300 h 7633925"/>
              <a:gd name="connsiteX10" fmla="*/ 361950 w 8382000"/>
              <a:gd name="connsiteY10" fmla="*/ 1885950 h 7633925"/>
              <a:gd name="connsiteX11" fmla="*/ 419100 w 8382000"/>
              <a:gd name="connsiteY11" fmla="*/ 1752600 h 7633925"/>
              <a:gd name="connsiteX12" fmla="*/ 438150 w 8382000"/>
              <a:gd name="connsiteY12" fmla="*/ 1695450 h 7633925"/>
              <a:gd name="connsiteX13" fmla="*/ 476250 w 8382000"/>
              <a:gd name="connsiteY13" fmla="*/ 1562100 h 7633925"/>
              <a:gd name="connsiteX14" fmla="*/ 590550 w 8382000"/>
              <a:gd name="connsiteY14" fmla="*/ 1466850 h 7633925"/>
              <a:gd name="connsiteX15" fmla="*/ 685800 w 8382000"/>
              <a:gd name="connsiteY15" fmla="*/ 1390650 h 7633925"/>
              <a:gd name="connsiteX16" fmla="*/ 723900 w 8382000"/>
              <a:gd name="connsiteY16" fmla="*/ 1333500 h 7633925"/>
              <a:gd name="connsiteX17" fmla="*/ 762000 w 8382000"/>
              <a:gd name="connsiteY17" fmla="*/ 1219200 h 7633925"/>
              <a:gd name="connsiteX18" fmla="*/ 819150 w 8382000"/>
              <a:gd name="connsiteY18" fmla="*/ 1162050 h 7633925"/>
              <a:gd name="connsiteX19" fmla="*/ 895350 w 8382000"/>
              <a:gd name="connsiteY19" fmla="*/ 1066800 h 7633925"/>
              <a:gd name="connsiteX20" fmla="*/ 1009650 w 8382000"/>
              <a:gd name="connsiteY20" fmla="*/ 876300 h 7633925"/>
              <a:gd name="connsiteX21" fmla="*/ 1047750 w 8382000"/>
              <a:gd name="connsiteY21" fmla="*/ 819150 h 7633925"/>
              <a:gd name="connsiteX22" fmla="*/ 1143000 w 8382000"/>
              <a:gd name="connsiteY22" fmla="*/ 800100 h 7633925"/>
              <a:gd name="connsiteX23" fmla="*/ 1276350 w 8382000"/>
              <a:gd name="connsiteY23" fmla="*/ 704850 h 7633925"/>
              <a:gd name="connsiteX24" fmla="*/ 1390650 w 8382000"/>
              <a:gd name="connsiteY24" fmla="*/ 609600 h 7633925"/>
              <a:gd name="connsiteX25" fmla="*/ 1562100 w 8382000"/>
              <a:gd name="connsiteY25" fmla="*/ 495300 h 7633925"/>
              <a:gd name="connsiteX26" fmla="*/ 1638300 w 8382000"/>
              <a:gd name="connsiteY26" fmla="*/ 438150 h 7633925"/>
              <a:gd name="connsiteX27" fmla="*/ 1695450 w 8382000"/>
              <a:gd name="connsiteY27" fmla="*/ 400050 h 7633925"/>
              <a:gd name="connsiteX28" fmla="*/ 1847850 w 8382000"/>
              <a:gd name="connsiteY28" fmla="*/ 361950 h 7633925"/>
              <a:gd name="connsiteX29" fmla="*/ 1905000 w 8382000"/>
              <a:gd name="connsiteY29" fmla="*/ 342900 h 7633925"/>
              <a:gd name="connsiteX30" fmla="*/ 1981200 w 8382000"/>
              <a:gd name="connsiteY30" fmla="*/ 323850 h 7633925"/>
              <a:gd name="connsiteX31" fmla="*/ 2095500 w 8382000"/>
              <a:gd name="connsiteY31" fmla="*/ 285750 h 7633925"/>
              <a:gd name="connsiteX32" fmla="*/ 2476500 w 8382000"/>
              <a:gd name="connsiteY32" fmla="*/ 266700 h 7633925"/>
              <a:gd name="connsiteX33" fmla="*/ 2933700 w 8382000"/>
              <a:gd name="connsiteY33" fmla="*/ 190500 h 7633925"/>
              <a:gd name="connsiteX34" fmla="*/ 3371850 w 8382000"/>
              <a:gd name="connsiteY34" fmla="*/ 152400 h 7633925"/>
              <a:gd name="connsiteX35" fmla="*/ 3733800 w 8382000"/>
              <a:gd name="connsiteY35" fmla="*/ 114300 h 7633925"/>
              <a:gd name="connsiteX36" fmla="*/ 3790950 w 8382000"/>
              <a:gd name="connsiteY36" fmla="*/ 95250 h 7633925"/>
              <a:gd name="connsiteX37" fmla="*/ 4895850 w 8382000"/>
              <a:gd name="connsiteY37" fmla="*/ 57150 h 7633925"/>
              <a:gd name="connsiteX38" fmla="*/ 5619750 w 8382000"/>
              <a:gd name="connsiteY38" fmla="*/ 0 h 7633925"/>
              <a:gd name="connsiteX39" fmla="*/ 8039100 w 8382000"/>
              <a:gd name="connsiteY39" fmla="*/ 19050 h 7633925"/>
              <a:gd name="connsiteX40" fmla="*/ 8210550 w 8382000"/>
              <a:gd name="connsiteY40" fmla="*/ 57150 h 7633925"/>
              <a:gd name="connsiteX41" fmla="*/ 8267700 w 8382000"/>
              <a:gd name="connsiteY41" fmla="*/ 114300 h 7633925"/>
              <a:gd name="connsiteX42" fmla="*/ 8343900 w 8382000"/>
              <a:gd name="connsiteY42" fmla="*/ 228600 h 7633925"/>
              <a:gd name="connsiteX43" fmla="*/ 8343900 w 8382000"/>
              <a:gd name="connsiteY43" fmla="*/ 876300 h 7633925"/>
              <a:gd name="connsiteX44" fmla="*/ 8324850 w 8382000"/>
              <a:gd name="connsiteY44" fmla="*/ 1143000 h 7633925"/>
              <a:gd name="connsiteX45" fmla="*/ 8324850 w 8382000"/>
              <a:gd name="connsiteY45" fmla="*/ 3981450 h 7633925"/>
              <a:gd name="connsiteX46" fmla="*/ 8382000 w 8382000"/>
              <a:gd name="connsiteY46" fmla="*/ 4953000 h 7633925"/>
              <a:gd name="connsiteX47" fmla="*/ 8362950 w 8382000"/>
              <a:gd name="connsiteY47" fmla="*/ 5467350 h 7633925"/>
              <a:gd name="connsiteX48" fmla="*/ 8324850 w 8382000"/>
              <a:gd name="connsiteY48" fmla="*/ 5715000 h 7633925"/>
              <a:gd name="connsiteX49" fmla="*/ 8305800 w 8382000"/>
              <a:gd name="connsiteY49" fmla="*/ 5791200 h 7633925"/>
              <a:gd name="connsiteX50" fmla="*/ 8286750 w 8382000"/>
              <a:gd name="connsiteY50" fmla="*/ 5943600 h 7633925"/>
              <a:gd name="connsiteX51" fmla="*/ 8267700 w 8382000"/>
              <a:gd name="connsiteY51" fmla="*/ 6057900 h 7633925"/>
              <a:gd name="connsiteX52" fmla="*/ 8191500 w 8382000"/>
              <a:gd name="connsiteY52" fmla="*/ 6153150 h 7633925"/>
              <a:gd name="connsiteX53" fmla="*/ 8134350 w 8382000"/>
              <a:gd name="connsiteY53" fmla="*/ 6343650 h 7633925"/>
              <a:gd name="connsiteX54" fmla="*/ 7943850 w 8382000"/>
              <a:gd name="connsiteY54" fmla="*/ 6629400 h 7633925"/>
              <a:gd name="connsiteX55" fmla="*/ 7848600 w 8382000"/>
              <a:gd name="connsiteY55" fmla="*/ 6724650 h 7633925"/>
              <a:gd name="connsiteX56" fmla="*/ 7753350 w 8382000"/>
              <a:gd name="connsiteY56" fmla="*/ 6877050 h 7633925"/>
              <a:gd name="connsiteX57" fmla="*/ 7715250 w 8382000"/>
              <a:gd name="connsiteY57" fmla="*/ 6972300 h 7633925"/>
              <a:gd name="connsiteX58" fmla="*/ 7620000 w 8382000"/>
              <a:gd name="connsiteY58" fmla="*/ 7010400 h 7633925"/>
              <a:gd name="connsiteX59" fmla="*/ 7543800 w 8382000"/>
              <a:gd name="connsiteY59" fmla="*/ 7086600 h 7633925"/>
              <a:gd name="connsiteX60" fmla="*/ 7410450 w 8382000"/>
              <a:gd name="connsiteY60" fmla="*/ 7162800 h 7633925"/>
              <a:gd name="connsiteX61" fmla="*/ 7334250 w 8382000"/>
              <a:gd name="connsiteY61" fmla="*/ 7258050 h 7633925"/>
              <a:gd name="connsiteX62" fmla="*/ 7239000 w 8382000"/>
              <a:gd name="connsiteY62" fmla="*/ 7277100 h 7633925"/>
              <a:gd name="connsiteX63" fmla="*/ 6800850 w 8382000"/>
              <a:gd name="connsiteY63" fmla="*/ 7442200 h 7633925"/>
              <a:gd name="connsiteX64" fmla="*/ 5524500 w 8382000"/>
              <a:gd name="connsiteY64" fmla="*/ 7620000 h 7633925"/>
              <a:gd name="connsiteX65" fmla="*/ 838200 w 8382000"/>
              <a:gd name="connsiteY65" fmla="*/ 7613650 h 7633925"/>
              <a:gd name="connsiteX66" fmla="*/ 171450 w 8382000"/>
              <a:gd name="connsiteY66" fmla="*/ 7239000 h 7633925"/>
              <a:gd name="connsiteX67" fmla="*/ 152400 w 8382000"/>
              <a:gd name="connsiteY67" fmla="*/ 5257800 h 7633925"/>
              <a:gd name="connsiteX68" fmla="*/ 114300 w 8382000"/>
              <a:gd name="connsiteY68" fmla="*/ 4991100 h 7633925"/>
              <a:gd name="connsiteX69" fmla="*/ 95250 w 8382000"/>
              <a:gd name="connsiteY69" fmla="*/ 4781550 h 7633925"/>
              <a:gd name="connsiteX70" fmla="*/ 57150 w 8382000"/>
              <a:gd name="connsiteY70" fmla="*/ 4705350 h 7633925"/>
              <a:gd name="connsiteX71" fmla="*/ 0 w 8382000"/>
              <a:gd name="connsiteY71" fmla="*/ 4629150 h 7633925"/>
              <a:gd name="connsiteX72" fmla="*/ 209550 w 8382000"/>
              <a:gd name="connsiteY72" fmla="*/ 4762500 h 7633925"/>
              <a:gd name="connsiteX73" fmla="*/ 133350 w 8382000"/>
              <a:gd name="connsiteY73" fmla="*/ 4857750 h 7633925"/>
              <a:gd name="connsiteX0" fmla="*/ 95250 w 8382000"/>
              <a:gd name="connsiteY0" fmla="*/ 5181600 h 7633925"/>
              <a:gd name="connsiteX1" fmla="*/ 95250 w 8382000"/>
              <a:gd name="connsiteY1" fmla="*/ 5181600 h 7633925"/>
              <a:gd name="connsiteX2" fmla="*/ 133350 w 8382000"/>
              <a:gd name="connsiteY2" fmla="*/ 4533900 h 7633925"/>
              <a:gd name="connsiteX3" fmla="*/ 152400 w 8382000"/>
              <a:gd name="connsiteY3" fmla="*/ 4476750 h 7633925"/>
              <a:gd name="connsiteX4" fmla="*/ 190500 w 8382000"/>
              <a:gd name="connsiteY4" fmla="*/ 4248150 h 7633925"/>
              <a:gd name="connsiteX5" fmla="*/ 209550 w 8382000"/>
              <a:gd name="connsiteY5" fmla="*/ 3028950 h 7633925"/>
              <a:gd name="connsiteX6" fmla="*/ 247650 w 8382000"/>
              <a:gd name="connsiteY6" fmla="*/ 2476500 h 7633925"/>
              <a:gd name="connsiteX7" fmla="*/ 285750 w 8382000"/>
              <a:gd name="connsiteY7" fmla="*/ 2362200 h 7633925"/>
              <a:gd name="connsiteX8" fmla="*/ 304800 w 8382000"/>
              <a:gd name="connsiteY8" fmla="*/ 2228850 h 7633925"/>
              <a:gd name="connsiteX9" fmla="*/ 342900 w 8382000"/>
              <a:gd name="connsiteY9" fmla="*/ 2019300 h 7633925"/>
              <a:gd name="connsiteX10" fmla="*/ 361950 w 8382000"/>
              <a:gd name="connsiteY10" fmla="*/ 1885950 h 7633925"/>
              <a:gd name="connsiteX11" fmla="*/ 419100 w 8382000"/>
              <a:gd name="connsiteY11" fmla="*/ 1752600 h 7633925"/>
              <a:gd name="connsiteX12" fmla="*/ 438150 w 8382000"/>
              <a:gd name="connsiteY12" fmla="*/ 1695450 h 7633925"/>
              <a:gd name="connsiteX13" fmla="*/ 476250 w 8382000"/>
              <a:gd name="connsiteY13" fmla="*/ 1562100 h 7633925"/>
              <a:gd name="connsiteX14" fmla="*/ 590550 w 8382000"/>
              <a:gd name="connsiteY14" fmla="*/ 1466850 h 7633925"/>
              <a:gd name="connsiteX15" fmla="*/ 685800 w 8382000"/>
              <a:gd name="connsiteY15" fmla="*/ 1390650 h 7633925"/>
              <a:gd name="connsiteX16" fmla="*/ 723900 w 8382000"/>
              <a:gd name="connsiteY16" fmla="*/ 1333500 h 7633925"/>
              <a:gd name="connsiteX17" fmla="*/ 762000 w 8382000"/>
              <a:gd name="connsiteY17" fmla="*/ 1219200 h 7633925"/>
              <a:gd name="connsiteX18" fmla="*/ 819150 w 8382000"/>
              <a:gd name="connsiteY18" fmla="*/ 1162050 h 7633925"/>
              <a:gd name="connsiteX19" fmla="*/ 895350 w 8382000"/>
              <a:gd name="connsiteY19" fmla="*/ 1066800 h 7633925"/>
              <a:gd name="connsiteX20" fmla="*/ 1009650 w 8382000"/>
              <a:gd name="connsiteY20" fmla="*/ 876300 h 7633925"/>
              <a:gd name="connsiteX21" fmla="*/ 1047750 w 8382000"/>
              <a:gd name="connsiteY21" fmla="*/ 819150 h 7633925"/>
              <a:gd name="connsiteX22" fmla="*/ 1143000 w 8382000"/>
              <a:gd name="connsiteY22" fmla="*/ 800100 h 7633925"/>
              <a:gd name="connsiteX23" fmla="*/ 1276350 w 8382000"/>
              <a:gd name="connsiteY23" fmla="*/ 704850 h 7633925"/>
              <a:gd name="connsiteX24" fmla="*/ 1390650 w 8382000"/>
              <a:gd name="connsiteY24" fmla="*/ 609600 h 7633925"/>
              <a:gd name="connsiteX25" fmla="*/ 1562100 w 8382000"/>
              <a:gd name="connsiteY25" fmla="*/ 495300 h 7633925"/>
              <a:gd name="connsiteX26" fmla="*/ 1638300 w 8382000"/>
              <a:gd name="connsiteY26" fmla="*/ 438150 h 7633925"/>
              <a:gd name="connsiteX27" fmla="*/ 1695450 w 8382000"/>
              <a:gd name="connsiteY27" fmla="*/ 400050 h 7633925"/>
              <a:gd name="connsiteX28" fmla="*/ 1847850 w 8382000"/>
              <a:gd name="connsiteY28" fmla="*/ 361950 h 7633925"/>
              <a:gd name="connsiteX29" fmla="*/ 1905000 w 8382000"/>
              <a:gd name="connsiteY29" fmla="*/ 342900 h 7633925"/>
              <a:gd name="connsiteX30" fmla="*/ 1981200 w 8382000"/>
              <a:gd name="connsiteY30" fmla="*/ 323850 h 7633925"/>
              <a:gd name="connsiteX31" fmla="*/ 2095500 w 8382000"/>
              <a:gd name="connsiteY31" fmla="*/ 285750 h 7633925"/>
              <a:gd name="connsiteX32" fmla="*/ 2476500 w 8382000"/>
              <a:gd name="connsiteY32" fmla="*/ 266700 h 7633925"/>
              <a:gd name="connsiteX33" fmla="*/ 2933700 w 8382000"/>
              <a:gd name="connsiteY33" fmla="*/ 190500 h 7633925"/>
              <a:gd name="connsiteX34" fmla="*/ 3371850 w 8382000"/>
              <a:gd name="connsiteY34" fmla="*/ 152400 h 7633925"/>
              <a:gd name="connsiteX35" fmla="*/ 3733800 w 8382000"/>
              <a:gd name="connsiteY35" fmla="*/ 114300 h 7633925"/>
              <a:gd name="connsiteX36" fmla="*/ 3790950 w 8382000"/>
              <a:gd name="connsiteY36" fmla="*/ 95250 h 7633925"/>
              <a:gd name="connsiteX37" fmla="*/ 4895850 w 8382000"/>
              <a:gd name="connsiteY37" fmla="*/ 57150 h 7633925"/>
              <a:gd name="connsiteX38" fmla="*/ 5619750 w 8382000"/>
              <a:gd name="connsiteY38" fmla="*/ 0 h 7633925"/>
              <a:gd name="connsiteX39" fmla="*/ 8039100 w 8382000"/>
              <a:gd name="connsiteY39" fmla="*/ 19050 h 7633925"/>
              <a:gd name="connsiteX40" fmla="*/ 8210550 w 8382000"/>
              <a:gd name="connsiteY40" fmla="*/ 57150 h 7633925"/>
              <a:gd name="connsiteX41" fmla="*/ 8267700 w 8382000"/>
              <a:gd name="connsiteY41" fmla="*/ 114300 h 7633925"/>
              <a:gd name="connsiteX42" fmla="*/ 8343900 w 8382000"/>
              <a:gd name="connsiteY42" fmla="*/ 228600 h 7633925"/>
              <a:gd name="connsiteX43" fmla="*/ 8343900 w 8382000"/>
              <a:gd name="connsiteY43" fmla="*/ 876300 h 7633925"/>
              <a:gd name="connsiteX44" fmla="*/ 8324850 w 8382000"/>
              <a:gd name="connsiteY44" fmla="*/ 1143000 h 7633925"/>
              <a:gd name="connsiteX45" fmla="*/ 8324850 w 8382000"/>
              <a:gd name="connsiteY45" fmla="*/ 3981450 h 7633925"/>
              <a:gd name="connsiteX46" fmla="*/ 8382000 w 8382000"/>
              <a:gd name="connsiteY46" fmla="*/ 4953000 h 7633925"/>
              <a:gd name="connsiteX47" fmla="*/ 8362950 w 8382000"/>
              <a:gd name="connsiteY47" fmla="*/ 5467350 h 7633925"/>
              <a:gd name="connsiteX48" fmla="*/ 8324850 w 8382000"/>
              <a:gd name="connsiteY48" fmla="*/ 5715000 h 7633925"/>
              <a:gd name="connsiteX49" fmla="*/ 8305800 w 8382000"/>
              <a:gd name="connsiteY49" fmla="*/ 5791200 h 7633925"/>
              <a:gd name="connsiteX50" fmla="*/ 8286750 w 8382000"/>
              <a:gd name="connsiteY50" fmla="*/ 5943600 h 7633925"/>
              <a:gd name="connsiteX51" fmla="*/ 8267700 w 8382000"/>
              <a:gd name="connsiteY51" fmla="*/ 6057900 h 7633925"/>
              <a:gd name="connsiteX52" fmla="*/ 8191500 w 8382000"/>
              <a:gd name="connsiteY52" fmla="*/ 6153150 h 7633925"/>
              <a:gd name="connsiteX53" fmla="*/ 8134350 w 8382000"/>
              <a:gd name="connsiteY53" fmla="*/ 6343650 h 7633925"/>
              <a:gd name="connsiteX54" fmla="*/ 7943850 w 8382000"/>
              <a:gd name="connsiteY54" fmla="*/ 6629400 h 7633925"/>
              <a:gd name="connsiteX55" fmla="*/ 7848600 w 8382000"/>
              <a:gd name="connsiteY55" fmla="*/ 6724650 h 7633925"/>
              <a:gd name="connsiteX56" fmla="*/ 7753350 w 8382000"/>
              <a:gd name="connsiteY56" fmla="*/ 6877050 h 7633925"/>
              <a:gd name="connsiteX57" fmla="*/ 7715250 w 8382000"/>
              <a:gd name="connsiteY57" fmla="*/ 6972300 h 7633925"/>
              <a:gd name="connsiteX58" fmla="*/ 7620000 w 8382000"/>
              <a:gd name="connsiteY58" fmla="*/ 7010400 h 7633925"/>
              <a:gd name="connsiteX59" fmla="*/ 7543800 w 8382000"/>
              <a:gd name="connsiteY59" fmla="*/ 7086600 h 7633925"/>
              <a:gd name="connsiteX60" fmla="*/ 7410450 w 8382000"/>
              <a:gd name="connsiteY60" fmla="*/ 7162800 h 7633925"/>
              <a:gd name="connsiteX61" fmla="*/ 7334250 w 8382000"/>
              <a:gd name="connsiteY61" fmla="*/ 7258050 h 7633925"/>
              <a:gd name="connsiteX62" fmla="*/ 7239000 w 8382000"/>
              <a:gd name="connsiteY62" fmla="*/ 7277100 h 7633925"/>
              <a:gd name="connsiteX63" fmla="*/ 6800850 w 8382000"/>
              <a:gd name="connsiteY63" fmla="*/ 7442200 h 7633925"/>
              <a:gd name="connsiteX64" fmla="*/ 5524500 w 8382000"/>
              <a:gd name="connsiteY64" fmla="*/ 7620000 h 7633925"/>
              <a:gd name="connsiteX65" fmla="*/ 838200 w 8382000"/>
              <a:gd name="connsiteY65" fmla="*/ 7613650 h 7633925"/>
              <a:gd name="connsiteX66" fmla="*/ 171450 w 8382000"/>
              <a:gd name="connsiteY66" fmla="*/ 7239000 h 7633925"/>
              <a:gd name="connsiteX67" fmla="*/ 114300 w 8382000"/>
              <a:gd name="connsiteY67" fmla="*/ 4991100 h 7633925"/>
              <a:gd name="connsiteX68" fmla="*/ 95250 w 8382000"/>
              <a:gd name="connsiteY68" fmla="*/ 4781550 h 7633925"/>
              <a:gd name="connsiteX69" fmla="*/ 57150 w 8382000"/>
              <a:gd name="connsiteY69" fmla="*/ 4705350 h 7633925"/>
              <a:gd name="connsiteX70" fmla="*/ 0 w 8382000"/>
              <a:gd name="connsiteY70" fmla="*/ 4629150 h 7633925"/>
              <a:gd name="connsiteX71" fmla="*/ 209550 w 8382000"/>
              <a:gd name="connsiteY71" fmla="*/ 4762500 h 7633925"/>
              <a:gd name="connsiteX72" fmla="*/ 133350 w 8382000"/>
              <a:gd name="connsiteY72" fmla="*/ 4857750 h 7633925"/>
              <a:gd name="connsiteX0" fmla="*/ 95250 w 8382000"/>
              <a:gd name="connsiteY0" fmla="*/ 5181600 h 7633925"/>
              <a:gd name="connsiteX1" fmla="*/ 95250 w 8382000"/>
              <a:gd name="connsiteY1" fmla="*/ 5181600 h 7633925"/>
              <a:gd name="connsiteX2" fmla="*/ 133350 w 8382000"/>
              <a:gd name="connsiteY2" fmla="*/ 4533900 h 7633925"/>
              <a:gd name="connsiteX3" fmla="*/ 152400 w 8382000"/>
              <a:gd name="connsiteY3" fmla="*/ 4476750 h 7633925"/>
              <a:gd name="connsiteX4" fmla="*/ 190500 w 8382000"/>
              <a:gd name="connsiteY4" fmla="*/ 4248150 h 7633925"/>
              <a:gd name="connsiteX5" fmla="*/ 209550 w 8382000"/>
              <a:gd name="connsiteY5" fmla="*/ 3028950 h 7633925"/>
              <a:gd name="connsiteX6" fmla="*/ 247650 w 8382000"/>
              <a:gd name="connsiteY6" fmla="*/ 2476500 h 7633925"/>
              <a:gd name="connsiteX7" fmla="*/ 285750 w 8382000"/>
              <a:gd name="connsiteY7" fmla="*/ 2362200 h 7633925"/>
              <a:gd name="connsiteX8" fmla="*/ 304800 w 8382000"/>
              <a:gd name="connsiteY8" fmla="*/ 2228850 h 7633925"/>
              <a:gd name="connsiteX9" fmla="*/ 342900 w 8382000"/>
              <a:gd name="connsiteY9" fmla="*/ 2019300 h 7633925"/>
              <a:gd name="connsiteX10" fmla="*/ 361950 w 8382000"/>
              <a:gd name="connsiteY10" fmla="*/ 1885950 h 7633925"/>
              <a:gd name="connsiteX11" fmla="*/ 419100 w 8382000"/>
              <a:gd name="connsiteY11" fmla="*/ 1752600 h 7633925"/>
              <a:gd name="connsiteX12" fmla="*/ 438150 w 8382000"/>
              <a:gd name="connsiteY12" fmla="*/ 1695450 h 7633925"/>
              <a:gd name="connsiteX13" fmla="*/ 476250 w 8382000"/>
              <a:gd name="connsiteY13" fmla="*/ 1562100 h 7633925"/>
              <a:gd name="connsiteX14" fmla="*/ 590550 w 8382000"/>
              <a:gd name="connsiteY14" fmla="*/ 1466850 h 7633925"/>
              <a:gd name="connsiteX15" fmla="*/ 685800 w 8382000"/>
              <a:gd name="connsiteY15" fmla="*/ 1390650 h 7633925"/>
              <a:gd name="connsiteX16" fmla="*/ 723900 w 8382000"/>
              <a:gd name="connsiteY16" fmla="*/ 1333500 h 7633925"/>
              <a:gd name="connsiteX17" fmla="*/ 762000 w 8382000"/>
              <a:gd name="connsiteY17" fmla="*/ 1219200 h 7633925"/>
              <a:gd name="connsiteX18" fmla="*/ 819150 w 8382000"/>
              <a:gd name="connsiteY18" fmla="*/ 1162050 h 7633925"/>
              <a:gd name="connsiteX19" fmla="*/ 895350 w 8382000"/>
              <a:gd name="connsiteY19" fmla="*/ 1066800 h 7633925"/>
              <a:gd name="connsiteX20" fmla="*/ 1009650 w 8382000"/>
              <a:gd name="connsiteY20" fmla="*/ 876300 h 7633925"/>
              <a:gd name="connsiteX21" fmla="*/ 1047750 w 8382000"/>
              <a:gd name="connsiteY21" fmla="*/ 819150 h 7633925"/>
              <a:gd name="connsiteX22" fmla="*/ 1143000 w 8382000"/>
              <a:gd name="connsiteY22" fmla="*/ 800100 h 7633925"/>
              <a:gd name="connsiteX23" fmla="*/ 1276350 w 8382000"/>
              <a:gd name="connsiteY23" fmla="*/ 704850 h 7633925"/>
              <a:gd name="connsiteX24" fmla="*/ 1390650 w 8382000"/>
              <a:gd name="connsiteY24" fmla="*/ 609600 h 7633925"/>
              <a:gd name="connsiteX25" fmla="*/ 1562100 w 8382000"/>
              <a:gd name="connsiteY25" fmla="*/ 495300 h 7633925"/>
              <a:gd name="connsiteX26" fmla="*/ 1638300 w 8382000"/>
              <a:gd name="connsiteY26" fmla="*/ 438150 h 7633925"/>
              <a:gd name="connsiteX27" fmla="*/ 1695450 w 8382000"/>
              <a:gd name="connsiteY27" fmla="*/ 400050 h 7633925"/>
              <a:gd name="connsiteX28" fmla="*/ 1847850 w 8382000"/>
              <a:gd name="connsiteY28" fmla="*/ 361950 h 7633925"/>
              <a:gd name="connsiteX29" fmla="*/ 1905000 w 8382000"/>
              <a:gd name="connsiteY29" fmla="*/ 342900 h 7633925"/>
              <a:gd name="connsiteX30" fmla="*/ 1981200 w 8382000"/>
              <a:gd name="connsiteY30" fmla="*/ 323850 h 7633925"/>
              <a:gd name="connsiteX31" fmla="*/ 2095500 w 8382000"/>
              <a:gd name="connsiteY31" fmla="*/ 285750 h 7633925"/>
              <a:gd name="connsiteX32" fmla="*/ 2476500 w 8382000"/>
              <a:gd name="connsiteY32" fmla="*/ 266700 h 7633925"/>
              <a:gd name="connsiteX33" fmla="*/ 2933700 w 8382000"/>
              <a:gd name="connsiteY33" fmla="*/ 190500 h 7633925"/>
              <a:gd name="connsiteX34" fmla="*/ 3371850 w 8382000"/>
              <a:gd name="connsiteY34" fmla="*/ 152400 h 7633925"/>
              <a:gd name="connsiteX35" fmla="*/ 3733800 w 8382000"/>
              <a:gd name="connsiteY35" fmla="*/ 114300 h 7633925"/>
              <a:gd name="connsiteX36" fmla="*/ 3790950 w 8382000"/>
              <a:gd name="connsiteY36" fmla="*/ 95250 h 7633925"/>
              <a:gd name="connsiteX37" fmla="*/ 4895850 w 8382000"/>
              <a:gd name="connsiteY37" fmla="*/ 57150 h 7633925"/>
              <a:gd name="connsiteX38" fmla="*/ 5619750 w 8382000"/>
              <a:gd name="connsiteY38" fmla="*/ 0 h 7633925"/>
              <a:gd name="connsiteX39" fmla="*/ 8039100 w 8382000"/>
              <a:gd name="connsiteY39" fmla="*/ 19050 h 7633925"/>
              <a:gd name="connsiteX40" fmla="*/ 8210550 w 8382000"/>
              <a:gd name="connsiteY40" fmla="*/ 57150 h 7633925"/>
              <a:gd name="connsiteX41" fmla="*/ 8267700 w 8382000"/>
              <a:gd name="connsiteY41" fmla="*/ 114300 h 7633925"/>
              <a:gd name="connsiteX42" fmla="*/ 8343900 w 8382000"/>
              <a:gd name="connsiteY42" fmla="*/ 228600 h 7633925"/>
              <a:gd name="connsiteX43" fmla="*/ 8343900 w 8382000"/>
              <a:gd name="connsiteY43" fmla="*/ 876300 h 7633925"/>
              <a:gd name="connsiteX44" fmla="*/ 8324850 w 8382000"/>
              <a:gd name="connsiteY44" fmla="*/ 1143000 h 7633925"/>
              <a:gd name="connsiteX45" fmla="*/ 8324850 w 8382000"/>
              <a:gd name="connsiteY45" fmla="*/ 3981450 h 7633925"/>
              <a:gd name="connsiteX46" fmla="*/ 8382000 w 8382000"/>
              <a:gd name="connsiteY46" fmla="*/ 4953000 h 7633925"/>
              <a:gd name="connsiteX47" fmla="*/ 8362950 w 8382000"/>
              <a:gd name="connsiteY47" fmla="*/ 5467350 h 7633925"/>
              <a:gd name="connsiteX48" fmla="*/ 8324850 w 8382000"/>
              <a:gd name="connsiteY48" fmla="*/ 5715000 h 7633925"/>
              <a:gd name="connsiteX49" fmla="*/ 8305800 w 8382000"/>
              <a:gd name="connsiteY49" fmla="*/ 5791200 h 7633925"/>
              <a:gd name="connsiteX50" fmla="*/ 8286750 w 8382000"/>
              <a:gd name="connsiteY50" fmla="*/ 5943600 h 7633925"/>
              <a:gd name="connsiteX51" fmla="*/ 8267700 w 8382000"/>
              <a:gd name="connsiteY51" fmla="*/ 6057900 h 7633925"/>
              <a:gd name="connsiteX52" fmla="*/ 8191500 w 8382000"/>
              <a:gd name="connsiteY52" fmla="*/ 6153150 h 7633925"/>
              <a:gd name="connsiteX53" fmla="*/ 8134350 w 8382000"/>
              <a:gd name="connsiteY53" fmla="*/ 6343650 h 7633925"/>
              <a:gd name="connsiteX54" fmla="*/ 7943850 w 8382000"/>
              <a:gd name="connsiteY54" fmla="*/ 6629400 h 7633925"/>
              <a:gd name="connsiteX55" fmla="*/ 7848600 w 8382000"/>
              <a:gd name="connsiteY55" fmla="*/ 6724650 h 7633925"/>
              <a:gd name="connsiteX56" fmla="*/ 7753350 w 8382000"/>
              <a:gd name="connsiteY56" fmla="*/ 6877050 h 7633925"/>
              <a:gd name="connsiteX57" fmla="*/ 7715250 w 8382000"/>
              <a:gd name="connsiteY57" fmla="*/ 6972300 h 7633925"/>
              <a:gd name="connsiteX58" fmla="*/ 7620000 w 8382000"/>
              <a:gd name="connsiteY58" fmla="*/ 7010400 h 7633925"/>
              <a:gd name="connsiteX59" fmla="*/ 7543800 w 8382000"/>
              <a:gd name="connsiteY59" fmla="*/ 7086600 h 7633925"/>
              <a:gd name="connsiteX60" fmla="*/ 7410450 w 8382000"/>
              <a:gd name="connsiteY60" fmla="*/ 7162800 h 7633925"/>
              <a:gd name="connsiteX61" fmla="*/ 7334250 w 8382000"/>
              <a:gd name="connsiteY61" fmla="*/ 7258050 h 7633925"/>
              <a:gd name="connsiteX62" fmla="*/ 7239000 w 8382000"/>
              <a:gd name="connsiteY62" fmla="*/ 7277100 h 7633925"/>
              <a:gd name="connsiteX63" fmla="*/ 6800850 w 8382000"/>
              <a:gd name="connsiteY63" fmla="*/ 7442200 h 7633925"/>
              <a:gd name="connsiteX64" fmla="*/ 5524500 w 8382000"/>
              <a:gd name="connsiteY64" fmla="*/ 7620000 h 7633925"/>
              <a:gd name="connsiteX65" fmla="*/ 838200 w 8382000"/>
              <a:gd name="connsiteY65" fmla="*/ 7613650 h 7633925"/>
              <a:gd name="connsiteX66" fmla="*/ 171450 w 8382000"/>
              <a:gd name="connsiteY66" fmla="*/ 7239000 h 7633925"/>
              <a:gd name="connsiteX67" fmla="*/ 95250 w 8382000"/>
              <a:gd name="connsiteY67" fmla="*/ 4781550 h 7633925"/>
              <a:gd name="connsiteX68" fmla="*/ 57150 w 8382000"/>
              <a:gd name="connsiteY68" fmla="*/ 4705350 h 7633925"/>
              <a:gd name="connsiteX69" fmla="*/ 0 w 8382000"/>
              <a:gd name="connsiteY69" fmla="*/ 4629150 h 7633925"/>
              <a:gd name="connsiteX70" fmla="*/ 209550 w 8382000"/>
              <a:gd name="connsiteY70" fmla="*/ 4762500 h 7633925"/>
              <a:gd name="connsiteX71" fmla="*/ 133350 w 8382000"/>
              <a:gd name="connsiteY71" fmla="*/ 4857750 h 7633925"/>
              <a:gd name="connsiteX0" fmla="*/ 95250 w 8382000"/>
              <a:gd name="connsiteY0" fmla="*/ 5181600 h 7633925"/>
              <a:gd name="connsiteX1" fmla="*/ 95250 w 8382000"/>
              <a:gd name="connsiteY1" fmla="*/ 5181600 h 7633925"/>
              <a:gd name="connsiteX2" fmla="*/ 133350 w 8382000"/>
              <a:gd name="connsiteY2" fmla="*/ 4533900 h 7633925"/>
              <a:gd name="connsiteX3" fmla="*/ 152400 w 8382000"/>
              <a:gd name="connsiteY3" fmla="*/ 4476750 h 7633925"/>
              <a:gd name="connsiteX4" fmla="*/ 190500 w 8382000"/>
              <a:gd name="connsiteY4" fmla="*/ 4248150 h 7633925"/>
              <a:gd name="connsiteX5" fmla="*/ 209550 w 8382000"/>
              <a:gd name="connsiteY5" fmla="*/ 3028950 h 7633925"/>
              <a:gd name="connsiteX6" fmla="*/ 247650 w 8382000"/>
              <a:gd name="connsiteY6" fmla="*/ 2476500 h 7633925"/>
              <a:gd name="connsiteX7" fmla="*/ 285750 w 8382000"/>
              <a:gd name="connsiteY7" fmla="*/ 2362200 h 7633925"/>
              <a:gd name="connsiteX8" fmla="*/ 304800 w 8382000"/>
              <a:gd name="connsiteY8" fmla="*/ 2228850 h 7633925"/>
              <a:gd name="connsiteX9" fmla="*/ 342900 w 8382000"/>
              <a:gd name="connsiteY9" fmla="*/ 2019300 h 7633925"/>
              <a:gd name="connsiteX10" fmla="*/ 361950 w 8382000"/>
              <a:gd name="connsiteY10" fmla="*/ 1885950 h 7633925"/>
              <a:gd name="connsiteX11" fmla="*/ 419100 w 8382000"/>
              <a:gd name="connsiteY11" fmla="*/ 1752600 h 7633925"/>
              <a:gd name="connsiteX12" fmla="*/ 438150 w 8382000"/>
              <a:gd name="connsiteY12" fmla="*/ 1695450 h 7633925"/>
              <a:gd name="connsiteX13" fmla="*/ 476250 w 8382000"/>
              <a:gd name="connsiteY13" fmla="*/ 1562100 h 7633925"/>
              <a:gd name="connsiteX14" fmla="*/ 590550 w 8382000"/>
              <a:gd name="connsiteY14" fmla="*/ 1466850 h 7633925"/>
              <a:gd name="connsiteX15" fmla="*/ 685800 w 8382000"/>
              <a:gd name="connsiteY15" fmla="*/ 1390650 h 7633925"/>
              <a:gd name="connsiteX16" fmla="*/ 723900 w 8382000"/>
              <a:gd name="connsiteY16" fmla="*/ 1333500 h 7633925"/>
              <a:gd name="connsiteX17" fmla="*/ 762000 w 8382000"/>
              <a:gd name="connsiteY17" fmla="*/ 1219200 h 7633925"/>
              <a:gd name="connsiteX18" fmla="*/ 819150 w 8382000"/>
              <a:gd name="connsiteY18" fmla="*/ 1162050 h 7633925"/>
              <a:gd name="connsiteX19" fmla="*/ 895350 w 8382000"/>
              <a:gd name="connsiteY19" fmla="*/ 1066800 h 7633925"/>
              <a:gd name="connsiteX20" fmla="*/ 1009650 w 8382000"/>
              <a:gd name="connsiteY20" fmla="*/ 876300 h 7633925"/>
              <a:gd name="connsiteX21" fmla="*/ 1047750 w 8382000"/>
              <a:gd name="connsiteY21" fmla="*/ 819150 h 7633925"/>
              <a:gd name="connsiteX22" fmla="*/ 1143000 w 8382000"/>
              <a:gd name="connsiteY22" fmla="*/ 800100 h 7633925"/>
              <a:gd name="connsiteX23" fmla="*/ 1276350 w 8382000"/>
              <a:gd name="connsiteY23" fmla="*/ 704850 h 7633925"/>
              <a:gd name="connsiteX24" fmla="*/ 1390650 w 8382000"/>
              <a:gd name="connsiteY24" fmla="*/ 609600 h 7633925"/>
              <a:gd name="connsiteX25" fmla="*/ 1562100 w 8382000"/>
              <a:gd name="connsiteY25" fmla="*/ 495300 h 7633925"/>
              <a:gd name="connsiteX26" fmla="*/ 1638300 w 8382000"/>
              <a:gd name="connsiteY26" fmla="*/ 438150 h 7633925"/>
              <a:gd name="connsiteX27" fmla="*/ 1695450 w 8382000"/>
              <a:gd name="connsiteY27" fmla="*/ 400050 h 7633925"/>
              <a:gd name="connsiteX28" fmla="*/ 1847850 w 8382000"/>
              <a:gd name="connsiteY28" fmla="*/ 361950 h 7633925"/>
              <a:gd name="connsiteX29" fmla="*/ 1905000 w 8382000"/>
              <a:gd name="connsiteY29" fmla="*/ 342900 h 7633925"/>
              <a:gd name="connsiteX30" fmla="*/ 1981200 w 8382000"/>
              <a:gd name="connsiteY30" fmla="*/ 323850 h 7633925"/>
              <a:gd name="connsiteX31" fmla="*/ 2095500 w 8382000"/>
              <a:gd name="connsiteY31" fmla="*/ 285750 h 7633925"/>
              <a:gd name="connsiteX32" fmla="*/ 2476500 w 8382000"/>
              <a:gd name="connsiteY32" fmla="*/ 266700 h 7633925"/>
              <a:gd name="connsiteX33" fmla="*/ 2933700 w 8382000"/>
              <a:gd name="connsiteY33" fmla="*/ 190500 h 7633925"/>
              <a:gd name="connsiteX34" fmla="*/ 3371850 w 8382000"/>
              <a:gd name="connsiteY34" fmla="*/ 152400 h 7633925"/>
              <a:gd name="connsiteX35" fmla="*/ 3733800 w 8382000"/>
              <a:gd name="connsiteY35" fmla="*/ 114300 h 7633925"/>
              <a:gd name="connsiteX36" fmla="*/ 3790950 w 8382000"/>
              <a:gd name="connsiteY36" fmla="*/ 95250 h 7633925"/>
              <a:gd name="connsiteX37" fmla="*/ 4895850 w 8382000"/>
              <a:gd name="connsiteY37" fmla="*/ 57150 h 7633925"/>
              <a:gd name="connsiteX38" fmla="*/ 5619750 w 8382000"/>
              <a:gd name="connsiteY38" fmla="*/ 0 h 7633925"/>
              <a:gd name="connsiteX39" fmla="*/ 8039100 w 8382000"/>
              <a:gd name="connsiteY39" fmla="*/ 19050 h 7633925"/>
              <a:gd name="connsiteX40" fmla="*/ 8210550 w 8382000"/>
              <a:gd name="connsiteY40" fmla="*/ 57150 h 7633925"/>
              <a:gd name="connsiteX41" fmla="*/ 8267700 w 8382000"/>
              <a:gd name="connsiteY41" fmla="*/ 114300 h 7633925"/>
              <a:gd name="connsiteX42" fmla="*/ 8343900 w 8382000"/>
              <a:gd name="connsiteY42" fmla="*/ 228600 h 7633925"/>
              <a:gd name="connsiteX43" fmla="*/ 8343900 w 8382000"/>
              <a:gd name="connsiteY43" fmla="*/ 876300 h 7633925"/>
              <a:gd name="connsiteX44" fmla="*/ 8324850 w 8382000"/>
              <a:gd name="connsiteY44" fmla="*/ 1143000 h 7633925"/>
              <a:gd name="connsiteX45" fmla="*/ 8324850 w 8382000"/>
              <a:gd name="connsiteY45" fmla="*/ 3981450 h 7633925"/>
              <a:gd name="connsiteX46" fmla="*/ 8382000 w 8382000"/>
              <a:gd name="connsiteY46" fmla="*/ 4953000 h 7633925"/>
              <a:gd name="connsiteX47" fmla="*/ 8362950 w 8382000"/>
              <a:gd name="connsiteY47" fmla="*/ 5467350 h 7633925"/>
              <a:gd name="connsiteX48" fmla="*/ 8324850 w 8382000"/>
              <a:gd name="connsiteY48" fmla="*/ 5715000 h 7633925"/>
              <a:gd name="connsiteX49" fmla="*/ 8305800 w 8382000"/>
              <a:gd name="connsiteY49" fmla="*/ 5791200 h 7633925"/>
              <a:gd name="connsiteX50" fmla="*/ 8286750 w 8382000"/>
              <a:gd name="connsiteY50" fmla="*/ 5943600 h 7633925"/>
              <a:gd name="connsiteX51" fmla="*/ 8267700 w 8382000"/>
              <a:gd name="connsiteY51" fmla="*/ 6057900 h 7633925"/>
              <a:gd name="connsiteX52" fmla="*/ 8191500 w 8382000"/>
              <a:gd name="connsiteY52" fmla="*/ 6153150 h 7633925"/>
              <a:gd name="connsiteX53" fmla="*/ 8134350 w 8382000"/>
              <a:gd name="connsiteY53" fmla="*/ 6343650 h 7633925"/>
              <a:gd name="connsiteX54" fmla="*/ 7943850 w 8382000"/>
              <a:gd name="connsiteY54" fmla="*/ 6629400 h 7633925"/>
              <a:gd name="connsiteX55" fmla="*/ 7848600 w 8382000"/>
              <a:gd name="connsiteY55" fmla="*/ 6724650 h 7633925"/>
              <a:gd name="connsiteX56" fmla="*/ 7753350 w 8382000"/>
              <a:gd name="connsiteY56" fmla="*/ 6877050 h 7633925"/>
              <a:gd name="connsiteX57" fmla="*/ 7715250 w 8382000"/>
              <a:gd name="connsiteY57" fmla="*/ 6972300 h 7633925"/>
              <a:gd name="connsiteX58" fmla="*/ 7620000 w 8382000"/>
              <a:gd name="connsiteY58" fmla="*/ 7010400 h 7633925"/>
              <a:gd name="connsiteX59" fmla="*/ 7543800 w 8382000"/>
              <a:gd name="connsiteY59" fmla="*/ 7086600 h 7633925"/>
              <a:gd name="connsiteX60" fmla="*/ 7410450 w 8382000"/>
              <a:gd name="connsiteY60" fmla="*/ 7162800 h 7633925"/>
              <a:gd name="connsiteX61" fmla="*/ 7334250 w 8382000"/>
              <a:gd name="connsiteY61" fmla="*/ 7258050 h 7633925"/>
              <a:gd name="connsiteX62" fmla="*/ 7239000 w 8382000"/>
              <a:gd name="connsiteY62" fmla="*/ 7277100 h 7633925"/>
              <a:gd name="connsiteX63" fmla="*/ 6800850 w 8382000"/>
              <a:gd name="connsiteY63" fmla="*/ 7442200 h 7633925"/>
              <a:gd name="connsiteX64" fmla="*/ 5524500 w 8382000"/>
              <a:gd name="connsiteY64" fmla="*/ 7620000 h 7633925"/>
              <a:gd name="connsiteX65" fmla="*/ 838200 w 8382000"/>
              <a:gd name="connsiteY65" fmla="*/ 7613650 h 7633925"/>
              <a:gd name="connsiteX66" fmla="*/ 171450 w 8382000"/>
              <a:gd name="connsiteY66" fmla="*/ 7239000 h 7633925"/>
              <a:gd name="connsiteX67" fmla="*/ 95250 w 8382000"/>
              <a:gd name="connsiteY67" fmla="*/ 4781550 h 7633925"/>
              <a:gd name="connsiteX68" fmla="*/ 57150 w 8382000"/>
              <a:gd name="connsiteY68" fmla="*/ 4705350 h 7633925"/>
              <a:gd name="connsiteX69" fmla="*/ 0 w 8382000"/>
              <a:gd name="connsiteY69" fmla="*/ 4629150 h 7633925"/>
              <a:gd name="connsiteX70" fmla="*/ 209550 w 8382000"/>
              <a:gd name="connsiteY70" fmla="*/ 4762500 h 7633925"/>
              <a:gd name="connsiteX0" fmla="*/ 95250 w 8382000"/>
              <a:gd name="connsiteY0" fmla="*/ 5181600 h 7633925"/>
              <a:gd name="connsiteX1" fmla="*/ 95250 w 8382000"/>
              <a:gd name="connsiteY1" fmla="*/ 5181600 h 7633925"/>
              <a:gd name="connsiteX2" fmla="*/ 133350 w 8382000"/>
              <a:gd name="connsiteY2" fmla="*/ 4533900 h 7633925"/>
              <a:gd name="connsiteX3" fmla="*/ 152400 w 8382000"/>
              <a:gd name="connsiteY3" fmla="*/ 4476750 h 7633925"/>
              <a:gd name="connsiteX4" fmla="*/ 190500 w 8382000"/>
              <a:gd name="connsiteY4" fmla="*/ 4248150 h 7633925"/>
              <a:gd name="connsiteX5" fmla="*/ 209550 w 8382000"/>
              <a:gd name="connsiteY5" fmla="*/ 3028950 h 7633925"/>
              <a:gd name="connsiteX6" fmla="*/ 247650 w 8382000"/>
              <a:gd name="connsiteY6" fmla="*/ 2476500 h 7633925"/>
              <a:gd name="connsiteX7" fmla="*/ 285750 w 8382000"/>
              <a:gd name="connsiteY7" fmla="*/ 2362200 h 7633925"/>
              <a:gd name="connsiteX8" fmla="*/ 304800 w 8382000"/>
              <a:gd name="connsiteY8" fmla="*/ 2228850 h 7633925"/>
              <a:gd name="connsiteX9" fmla="*/ 342900 w 8382000"/>
              <a:gd name="connsiteY9" fmla="*/ 2019300 h 7633925"/>
              <a:gd name="connsiteX10" fmla="*/ 361950 w 8382000"/>
              <a:gd name="connsiteY10" fmla="*/ 1885950 h 7633925"/>
              <a:gd name="connsiteX11" fmla="*/ 419100 w 8382000"/>
              <a:gd name="connsiteY11" fmla="*/ 1752600 h 7633925"/>
              <a:gd name="connsiteX12" fmla="*/ 438150 w 8382000"/>
              <a:gd name="connsiteY12" fmla="*/ 1695450 h 7633925"/>
              <a:gd name="connsiteX13" fmla="*/ 476250 w 8382000"/>
              <a:gd name="connsiteY13" fmla="*/ 1562100 h 7633925"/>
              <a:gd name="connsiteX14" fmla="*/ 590550 w 8382000"/>
              <a:gd name="connsiteY14" fmla="*/ 1466850 h 7633925"/>
              <a:gd name="connsiteX15" fmla="*/ 685800 w 8382000"/>
              <a:gd name="connsiteY15" fmla="*/ 1390650 h 7633925"/>
              <a:gd name="connsiteX16" fmla="*/ 723900 w 8382000"/>
              <a:gd name="connsiteY16" fmla="*/ 1333500 h 7633925"/>
              <a:gd name="connsiteX17" fmla="*/ 762000 w 8382000"/>
              <a:gd name="connsiteY17" fmla="*/ 1219200 h 7633925"/>
              <a:gd name="connsiteX18" fmla="*/ 819150 w 8382000"/>
              <a:gd name="connsiteY18" fmla="*/ 1162050 h 7633925"/>
              <a:gd name="connsiteX19" fmla="*/ 895350 w 8382000"/>
              <a:gd name="connsiteY19" fmla="*/ 1066800 h 7633925"/>
              <a:gd name="connsiteX20" fmla="*/ 1009650 w 8382000"/>
              <a:gd name="connsiteY20" fmla="*/ 876300 h 7633925"/>
              <a:gd name="connsiteX21" fmla="*/ 1047750 w 8382000"/>
              <a:gd name="connsiteY21" fmla="*/ 819150 h 7633925"/>
              <a:gd name="connsiteX22" fmla="*/ 1143000 w 8382000"/>
              <a:gd name="connsiteY22" fmla="*/ 800100 h 7633925"/>
              <a:gd name="connsiteX23" fmla="*/ 1276350 w 8382000"/>
              <a:gd name="connsiteY23" fmla="*/ 704850 h 7633925"/>
              <a:gd name="connsiteX24" fmla="*/ 1390650 w 8382000"/>
              <a:gd name="connsiteY24" fmla="*/ 609600 h 7633925"/>
              <a:gd name="connsiteX25" fmla="*/ 1562100 w 8382000"/>
              <a:gd name="connsiteY25" fmla="*/ 495300 h 7633925"/>
              <a:gd name="connsiteX26" fmla="*/ 1638300 w 8382000"/>
              <a:gd name="connsiteY26" fmla="*/ 438150 h 7633925"/>
              <a:gd name="connsiteX27" fmla="*/ 1695450 w 8382000"/>
              <a:gd name="connsiteY27" fmla="*/ 400050 h 7633925"/>
              <a:gd name="connsiteX28" fmla="*/ 1847850 w 8382000"/>
              <a:gd name="connsiteY28" fmla="*/ 361950 h 7633925"/>
              <a:gd name="connsiteX29" fmla="*/ 1905000 w 8382000"/>
              <a:gd name="connsiteY29" fmla="*/ 342900 h 7633925"/>
              <a:gd name="connsiteX30" fmla="*/ 1981200 w 8382000"/>
              <a:gd name="connsiteY30" fmla="*/ 323850 h 7633925"/>
              <a:gd name="connsiteX31" fmla="*/ 2095500 w 8382000"/>
              <a:gd name="connsiteY31" fmla="*/ 285750 h 7633925"/>
              <a:gd name="connsiteX32" fmla="*/ 2476500 w 8382000"/>
              <a:gd name="connsiteY32" fmla="*/ 266700 h 7633925"/>
              <a:gd name="connsiteX33" fmla="*/ 2933700 w 8382000"/>
              <a:gd name="connsiteY33" fmla="*/ 190500 h 7633925"/>
              <a:gd name="connsiteX34" fmla="*/ 3371850 w 8382000"/>
              <a:gd name="connsiteY34" fmla="*/ 152400 h 7633925"/>
              <a:gd name="connsiteX35" fmla="*/ 3733800 w 8382000"/>
              <a:gd name="connsiteY35" fmla="*/ 114300 h 7633925"/>
              <a:gd name="connsiteX36" fmla="*/ 3790950 w 8382000"/>
              <a:gd name="connsiteY36" fmla="*/ 95250 h 7633925"/>
              <a:gd name="connsiteX37" fmla="*/ 4895850 w 8382000"/>
              <a:gd name="connsiteY37" fmla="*/ 57150 h 7633925"/>
              <a:gd name="connsiteX38" fmla="*/ 5619750 w 8382000"/>
              <a:gd name="connsiteY38" fmla="*/ 0 h 7633925"/>
              <a:gd name="connsiteX39" fmla="*/ 8039100 w 8382000"/>
              <a:gd name="connsiteY39" fmla="*/ 19050 h 7633925"/>
              <a:gd name="connsiteX40" fmla="*/ 8210550 w 8382000"/>
              <a:gd name="connsiteY40" fmla="*/ 57150 h 7633925"/>
              <a:gd name="connsiteX41" fmla="*/ 8267700 w 8382000"/>
              <a:gd name="connsiteY41" fmla="*/ 114300 h 7633925"/>
              <a:gd name="connsiteX42" fmla="*/ 8343900 w 8382000"/>
              <a:gd name="connsiteY42" fmla="*/ 228600 h 7633925"/>
              <a:gd name="connsiteX43" fmla="*/ 8343900 w 8382000"/>
              <a:gd name="connsiteY43" fmla="*/ 876300 h 7633925"/>
              <a:gd name="connsiteX44" fmla="*/ 8324850 w 8382000"/>
              <a:gd name="connsiteY44" fmla="*/ 1143000 h 7633925"/>
              <a:gd name="connsiteX45" fmla="*/ 8324850 w 8382000"/>
              <a:gd name="connsiteY45" fmla="*/ 3981450 h 7633925"/>
              <a:gd name="connsiteX46" fmla="*/ 8382000 w 8382000"/>
              <a:gd name="connsiteY46" fmla="*/ 4953000 h 7633925"/>
              <a:gd name="connsiteX47" fmla="*/ 8362950 w 8382000"/>
              <a:gd name="connsiteY47" fmla="*/ 5467350 h 7633925"/>
              <a:gd name="connsiteX48" fmla="*/ 8324850 w 8382000"/>
              <a:gd name="connsiteY48" fmla="*/ 5715000 h 7633925"/>
              <a:gd name="connsiteX49" fmla="*/ 8305800 w 8382000"/>
              <a:gd name="connsiteY49" fmla="*/ 5791200 h 7633925"/>
              <a:gd name="connsiteX50" fmla="*/ 8286750 w 8382000"/>
              <a:gd name="connsiteY50" fmla="*/ 5943600 h 7633925"/>
              <a:gd name="connsiteX51" fmla="*/ 8267700 w 8382000"/>
              <a:gd name="connsiteY51" fmla="*/ 6057900 h 7633925"/>
              <a:gd name="connsiteX52" fmla="*/ 8191500 w 8382000"/>
              <a:gd name="connsiteY52" fmla="*/ 6153150 h 7633925"/>
              <a:gd name="connsiteX53" fmla="*/ 8134350 w 8382000"/>
              <a:gd name="connsiteY53" fmla="*/ 6343650 h 7633925"/>
              <a:gd name="connsiteX54" fmla="*/ 7943850 w 8382000"/>
              <a:gd name="connsiteY54" fmla="*/ 6629400 h 7633925"/>
              <a:gd name="connsiteX55" fmla="*/ 7848600 w 8382000"/>
              <a:gd name="connsiteY55" fmla="*/ 6724650 h 7633925"/>
              <a:gd name="connsiteX56" fmla="*/ 7753350 w 8382000"/>
              <a:gd name="connsiteY56" fmla="*/ 6877050 h 7633925"/>
              <a:gd name="connsiteX57" fmla="*/ 7715250 w 8382000"/>
              <a:gd name="connsiteY57" fmla="*/ 6972300 h 7633925"/>
              <a:gd name="connsiteX58" fmla="*/ 7620000 w 8382000"/>
              <a:gd name="connsiteY58" fmla="*/ 7010400 h 7633925"/>
              <a:gd name="connsiteX59" fmla="*/ 7543800 w 8382000"/>
              <a:gd name="connsiteY59" fmla="*/ 7086600 h 7633925"/>
              <a:gd name="connsiteX60" fmla="*/ 7410450 w 8382000"/>
              <a:gd name="connsiteY60" fmla="*/ 7162800 h 7633925"/>
              <a:gd name="connsiteX61" fmla="*/ 7334250 w 8382000"/>
              <a:gd name="connsiteY61" fmla="*/ 7258050 h 7633925"/>
              <a:gd name="connsiteX62" fmla="*/ 7239000 w 8382000"/>
              <a:gd name="connsiteY62" fmla="*/ 7277100 h 7633925"/>
              <a:gd name="connsiteX63" fmla="*/ 6800850 w 8382000"/>
              <a:gd name="connsiteY63" fmla="*/ 7442200 h 7633925"/>
              <a:gd name="connsiteX64" fmla="*/ 5524500 w 8382000"/>
              <a:gd name="connsiteY64" fmla="*/ 7620000 h 7633925"/>
              <a:gd name="connsiteX65" fmla="*/ 838200 w 8382000"/>
              <a:gd name="connsiteY65" fmla="*/ 7613650 h 7633925"/>
              <a:gd name="connsiteX66" fmla="*/ 171450 w 8382000"/>
              <a:gd name="connsiteY66" fmla="*/ 7239000 h 7633925"/>
              <a:gd name="connsiteX67" fmla="*/ 57150 w 8382000"/>
              <a:gd name="connsiteY67" fmla="*/ 4705350 h 7633925"/>
              <a:gd name="connsiteX68" fmla="*/ 0 w 8382000"/>
              <a:gd name="connsiteY68" fmla="*/ 4629150 h 7633925"/>
              <a:gd name="connsiteX69" fmla="*/ 209550 w 8382000"/>
              <a:gd name="connsiteY69" fmla="*/ 4762500 h 7633925"/>
              <a:gd name="connsiteX0" fmla="*/ 95910 w 8382660"/>
              <a:gd name="connsiteY0" fmla="*/ 5181600 h 7633925"/>
              <a:gd name="connsiteX1" fmla="*/ 95910 w 8382660"/>
              <a:gd name="connsiteY1" fmla="*/ 5181600 h 7633925"/>
              <a:gd name="connsiteX2" fmla="*/ 134010 w 8382660"/>
              <a:gd name="connsiteY2" fmla="*/ 4533900 h 7633925"/>
              <a:gd name="connsiteX3" fmla="*/ 153060 w 8382660"/>
              <a:gd name="connsiteY3" fmla="*/ 4476750 h 7633925"/>
              <a:gd name="connsiteX4" fmla="*/ 191160 w 8382660"/>
              <a:gd name="connsiteY4" fmla="*/ 4248150 h 7633925"/>
              <a:gd name="connsiteX5" fmla="*/ 210210 w 8382660"/>
              <a:gd name="connsiteY5" fmla="*/ 3028950 h 7633925"/>
              <a:gd name="connsiteX6" fmla="*/ 248310 w 8382660"/>
              <a:gd name="connsiteY6" fmla="*/ 2476500 h 7633925"/>
              <a:gd name="connsiteX7" fmla="*/ 286410 w 8382660"/>
              <a:gd name="connsiteY7" fmla="*/ 2362200 h 7633925"/>
              <a:gd name="connsiteX8" fmla="*/ 305460 w 8382660"/>
              <a:gd name="connsiteY8" fmla="*/ 2228850 h 7633925"/>
              <a:gd name="connsiteX9" fmla="*/ 343560 w 8382660"/>
              <a:gd name="connsiteY9" fmla="*/ 2019300 h 7633925"/>
              <a:gd name="connsiteX10" fmla="*/ 362610 w 8382660"/>
              <a:gd name="connsiteY10" fmla="*/ 1885950 h 7633925"/>
              <a:gd name="connsiteX11" fmla="*/ 419760 w 8382660"/>
              <a:gd name="connsiteY11" fmla="*/ 1752600 h 7633925"/>
              <a:gd name="connsiteX12" fmla="*/ 438810 w 8382660"/>
              <a:gd name="connsiteY12" fmla="*/ 1695450 h 7633925"/>
              <a:gd name="connsiteX13" fmla="*/ 476910 w 8382660"/>
              <a:gd name="connsiteY13" fmla="*/ 1562100 h 7633925"/>
              <a:gd name="connsiteX14" fmla="*/ 591210 w 8382660"/>
              <a:gd name="connsiteY14" fmla="*/ 1466850 h 7633925"/>
              <a:gd name="connsiteX15" fmla="*/ 686460 w 8382660"/>
              <a:gd name="connsiteY15" fmla="*/ 1390650 h 7633925"/>
              <a:gd name="connsiteX16" fmla="*/ 724560 w 8382660"/>
              <a:gd name="connsiteY16" fmla="*/ 1333500 h 7633925"/>
              <a:gd name="connsiteX17" fmla="*/ 762660 w 8382660"/>
              <a:gd name="connsiteY17" fmla="*/ 1219200 h 7633925"/>
              <a:gd name="connsiteX18" fmla="*/ 819810 w 8382660"/>
              <a:gd name="connsiteY18" fmla="*/ 1162050 h 7633925"/>
              <a:gd name="connsiteX19" fmla="*/ 896010 w 8382660"/>
              <a:gd name="connsiteY19" fmla="*/ 1066800 h 7633925"/>
              <a:gd name="connsiteX20" fmla="*/ 1010310 w 8382660"/>
              <a:gd name="connsiteY20" fmla="*/ 876300 h 7633925"/>
              <a:gd name="connsiteX21" fmla="*/ 1048410 w 8382660"/>
              <a:gd name="connsiteY21" fmla="*/ 819150 h 7633925"/>
              <a:gd name="connsiteX22" fmla="*/ 1143660 w 8382660"/>
              <a:gd name="connsiteY22" fmla="*/ 800100 h 7633925"/>
              <a:gd name="connsiteX23" fmla="*/ 1277010 w 8382660"/>
              <a:gd name="connsiteY23" fmla="*/ 704850 h 7633925"/>
              <a:gd name="connsiteX24" fmla="*/ 1391310 w 8382660"/>
              <a:gd name="connsiteY24" fmla="*/ 609600 h 7633925"/>
              <a:gd name="connsiteX25" fmla="*/ 1562760 w 8382660"/>
              <a:gd name="connsiteY25" fmla="*/ 495300 h 7633925"/>
              <a:gd name="connsiteX26" fmla="*/ 1638960 w 8382660"/>
              <a:gd name="connsiteY26" fmla="*/ 438150 h 7633925"/>
              <a:gd name="connsiteX27" fmla="*/ 1696110 w 8382660"/>
              <a:gd name="connsiteY27" fmla="*/ 400050 h 7633925"/>
              <a:gd name="connsiteX28" fmla="*/ 1848510 w 8382660"/>
              <a:gd name="connsiteY28" fmla="*/ 361950 h 7633925"/>
              <a:gd name="connsiteX29" fmla="*/ 1905660 w 8382660"/>
              <a:gd name="connsiteY29" fmla="*/ 342900 h 7633925"/>
              <a:gd name="connsiteX30" fmla="*/ 1981860 w 8382660"/>
              <a:gd name="connsiteY30" fmla="*/ 323850 h 7633925"/>
              <a:gd name="connsiteX31" fmla="*/ 2096160 w 8382660"/>
              <a:gd name="connsiteY31" fmla="*/ 285750 h 7633925"/>
              <a:gd name="connsiteX32" fmla="*/ 2477160 w 8382660"/>
              <a:gd name="connsiteY32" fmla="*/ 266700 h 7633925"/>
              <a:gd name="connsiteX33" fmla="*/ 2934360 w 8382660"/>
              <a:gd name="connsiteY33" fmla="*/ 190500 h 7633925"/>
              <a:gd name="connsiteX34" fmla="*/ 3372510 w 8382660"/>
              <a:gd name="connsiteY34" fmla="*/ 152400 h 7633925"/>
              <a:gd name="connsiteX35" fmla="*/ 3734460 w 8382660"/>
              <a:gd name="connsiteY35" fmla="*/ 114300 h 7633925"/>
              <a:gd name="connsiteX36" fmla="*/ 3791610 w 8382660"/>
              <a:gd name="connsiteY36" fmla="*/ 95250 h 7633925"/>
              <a:gd name="connsiteX37" fmla="*/ 4896510 w 8382660"/>
              <a:gd name="connsiteY37" fmla="*/ 57150 h 7633925"/>
              <a:gd name="connsiteX38" fmla="*/ 5620410 w 8382660"/>
              <a:gd name="connsiteY38" fmla="*/ 0 h 7633925"/>
              <a:gd name="connsiteX39" fmla="*/ 8039760 w 8382660"/>
              <a:gd name="connsiteY39" fmla="*/ 19050 h 7633925"/>
              <a:gd name="connsiteX40" fmla="*/ 8211210 w 8382660"/>
              <a:gd name="connsiteY40" fmla="*/ 57150 h 7633925"/>
              <a:gd name="connsiteX41" fmla="*/ 8268360 w 8382660"/>
              <a:gd name="connsiteY41" fmla="*/ 114300 h 7633925"/>
              <a:gd name="connsiteX42" fmla="*/ 8344560 w 8382660"/>
              <a:gd name="connsiteY42" fmla="*/ 228600 h 7633925"/>
              <a:gd name="connsiteX43" fmla="*/ 8344560 w 8382660"/>
              <a:gd name="connsiteY43" fmla="*/ 876300 h 7633925"/>
              <a:gd name="connsiteX44" fmla="*/ 8325510 w 8382660"/>
              <a:gd name="connsiteY44" fmla="*/ 1143000 h 7633925"/>
              <a:gd name="connsiteX45" fmla="*/ 8325510 w 8382660"/>
              <a:gd name="connsiteY45" fmla="*/ 3981450 h 7633925"/>
              <a:gd name="connsiteX46" fmla="*/ 8382660 w 8382660"/>
              <a:gd name="connsiteY46" fmla="*/ 4953000 h 7633925"/>
              <a:gd name="connsiteX47" fmla="*/ 8363610 w 8382660"/>
              <a:gd name="connsiteY47" fmla="*/ 5467350 h 7633925"/>
              <a:gd name="connsiteX48" fmla="*/ 8325510 w 8382660"/>
              <a:gd name="connsiteY48" fmla="*/ 5715000 h 7633925"/>
              <a:gd name="connsiteX49" fmla="*/ 8306460 w 8382660"/>
              <a:gd name="connsiteY49" fmla="*/ 5791200 h 7633925"/>
              <a:gd name="connsiteX50" fmla="*/ 8287410 w 8382660"/>
              <a:gd name="connsiteY50" fmla="*/ 5943600 h 7633925"/>
              <a:gd name="connsiteX51" fmla="*/ 8268360 w 8382660"/>
              <a:gd name="connsiteY51" fmla="*/ 6057900 h 7633925"/>
              <a:gd name="connsiteX52" fmla="*/ 8192160 w 8382660"/>
              <a:gd name="connsiteY52" fmla="*/ 6153150 h 7633925"/>
              <a:gd name="connsiteX53" fmla="*/ 8135010 w 8382660"/>
              <a:gd name="connsiteY53" fmla="*/ 6343650 h 7633925"/>
              <a:gd name="connsiteX54" fmla="*/ 7944510 w 8382660"/>
              <a:gd name="connsiteY54" fmla="*/ 6629400 h 7633925"/>
              <a:gd name="connsiteX55" fmla="*/ 7849260 w 8382660"/>
              <a:gd name="connsiteY55" fmla="*/ 6724650 h 7633925"/>
              <a:gd name="connsiteX56" fmla="*/ 7754010 w 8382660"/>
              <a:gd name="connsiteY56" fmla="*/ 6877050 h 7633925"/>
              <a:gd name="connsiteX57" fmla="*/ 7715910 w 8382660"/>
              <a:gd name="connsiteY57" fmla="*/ 6972300 h 7633925"/>
              <a:gd name="connsiteX58" fmla="*/ 7620660 w 8382660"/>
              <a:gd name="connsiteY58" fmla="*/ 7010400 h 7633925"/>
              <a:gd name="connsiteX59" fmla="*/ 7544460 w 8382660"/>
              <a:gd name="connsiteY59" fmla="*/ 7086600 h 7633925"/>
              <a:gd name="connsiteX60" fmla="*/ 7411110 w 8382660"/>
              <a:gd name="connsiteY60" fmla="*/ 7162800 h 7633925"/>
              <a:gd name="connsiteX61" fmla="*/ 7334910 w 8382660"/>
              <a:gd name="connsiteY61" fmla="*/ 7258050 h 7633925"/>
              <a:gd name="connsiteX62" fmla="*/ 7239660 w 8382660"/>
              <a:gd name="connsiteY62" fmla="*/ 7277100 h 7633925"/>
              <a:gd name="connsiteX63" fmla="*/ 6801510 w 8382660"/>
              <a:gd name="connsiteY63" fmla="*/ 7442200 h 7633925"/>
              <a:gd name="connsiteX64" fmla="*/ 5525160 w 8382660"/>
              <a:gd name="connsiteY64" fmla="*/ 7620000 h 7633925"/>
              <a:gd name="connsiteX65" fmla="*/ 838860 w 8382660"/>
              <a:gd name="connsiteY65" fmla="*/ 7613650 h 7633925"/>
              <a:gd name="connsiteX66" fmla="*/ 172110 w 8382660"/>
              <a:gd name="connsiteY66" fmla="*/ 7239000 h 7633925"/>
              <a:gd name="connsiteX67" fmla="*/ 660 w 8382660"/>
              <a:gd name="connsiteY67" fmla="*/ 4629150 h 7633925"/>
              <a:gd name="connsiteX68" fmla="*/ 210210 w 8382660"/>
              <a:gd name="connsiteY68" fmla="*/ 4762500 h 7633925"/>
              <a:gd name="connsiteX0" fmla="*/ 0 w 8286750"/>
              <a:gd name="connsiteY0" fmla="*/ 5181600 h 7633925"/>
              <a:gd name="connsiteX1" fmla="*/ 0 w 8286750"/>
              <a:gd name="connsiteY1" fmla="*/ 5181600 h 7633925"/>
              <a:gd name="connsiteX2" fmla="*/ 38100 w 8286750"/>
              <a:gd name="connsiteY2" fmla="*/ 4533900 h 7633925"/>
              <a:gd name="connsiteX3" fmla="*/ 57150 w 8286750"/>
              <a:gd name="connsiteY3" fmla="*/ 4476750 h 7633925"/>
              <a:gd name="connsiteX4" fmla="*/ 95250 w 8286750"/>
              <a:gd name="connsiteY4" fmla="*/ 4248150 h 7633925"/>
              <a:gd name="connsiteX5" fmla="*/ 114300 w 8286750"/>
              <a:gd name="connsiteY5" fmla="*/ 3028950 h 7633925"/>
              <a:gd name="connsiteX6" fmla="*/ 152400 w 8286750"/>
              <a:gd name="connsiteY6" fmla="*/ 2476500 h 7633925"/>
              <a:gd name="connsiteX7" fmla="*/ 190500 w 8286750"/>
              <a:gd name="connsiteY7" fmla="*/ 2362200 h 7633925"/>
              <a:gd name="connsiteX8" fmla="*/ 209550 w 8286750"/>
              <a:gd name="connsiteY8" fmla="*/ 2228850 h 7633925"/>
              <a:gd name="connsiteX9" fmla="*/ 247650 w 8286750"/>
              <a:gd name="connsiteY9" fmla="*/ 2019300 h 7633925"/>
              <a:gd name="connsiteX10" fmla="*/ 266700 w 8286750"/>
              <a:gd name="connsiteY10" fmla="*/ 1885950 h 7633925"/>
              <a:gd name="connsiteX11" fmla="*/ 323850 w 8286750"/>
              <a:gd name="connsiteY11" fmla="*/ 1752600 h 7633925"/>
              <a:gd name="connsiteX12" fmla="*/ 342900 w 8286750"/>
              <a:gd name="connsiteY12" fmla="*/ 1695450 h 7633925"/>
              <a:gd name="connsiteX13" fmla="*/ 381000 w 8286750"/>
              <a:gd name="connsiteY13" fmla="*/ 1562100 h 7633925"/>
              <a:gd name="connsiteX14" fmla="*/ 495300 w 8286750"/>
              <a:gd name="connsiteY14" fmla="*/ 1466850 h 7633925"/>
              <a:gd name="connsiteX15" fmla="*/ 590550 w 8286750"/>
              <a:gd name="connsiteY15" fmla="*/ 1390650 h 7633925"/>
              <a:gd name="connsiteX16" fmla="*/ 628650 w 8286750"/>
              <a:gd name="connsiteY16" fmla="*/ 1333500 h 7633925"/>
              <a:gd name="connsiteX17" fmla="*/ 666750 w 8286750"/>
              <a:gd name="connsiteY17" fmla="*/ 1219200 h 7633925"/>
              <a:gd name="connsiteX18" fmla="*/ 723900 w 8286750"/>
              <a:gd name="connsiteY18" fmla="*/ 1162050 h 7633925"/>
              <a:gd name="connsiteX19" fmla="*/ 800100 w 8286750"/>
              <a:gd name="connsiteY19" fmla="*/ 1066800 h 7633925"/>
              <a:gd name="connsiteX20" fmla="*/ 914400 w 8286750"/>
              <a:gd name="connsiteY20" fmla="*/ 876300 h 7633925"/>
              <a:gd name="connsiteX21" fmla="*/ 952500 w 8286750"/>
              <a:gd name="connsiteY21" fmla="*/ 819150 h 7633925"/>
              <a:gd name="connsiteX22" fmla="*/ 1047750 w 8286750"/>
              <a:gd name="connsiteY22" fmla="*/ 800100 h 7633925"/>
              <a:gd name="connsiteX23" fmla="*/ 1181100 w 8286750"/>
              <a:gd name="connsiteY23" fmla="*/ 704850 h 7633925"/>
              <a:gd name="connsiteX24" fmla="*/ 1295400 w 8286750"/>
              <a:gd name="connsiteY24" fmla="*/ 609600 h 7633925"/>
              <a:gd name="connsiteX25" fmla="*/ 1466850 w 8286750"/>
              <a:gd name="connsiteY25" fmla="*/ 495300 h 7633925"/>
              <a:gd name="connsiteX26" fmla="*/ 1543050 w 8286750"/>
              <a:gd name="connsiteY26" fmla="*/ 438150 h 7633925"/>
              <a:gd name="connsiteX27" fmla="*/ 1600200 w 8286750"/>
              <a:gd name="connsiteY27" fmla="*/ 400050 h 7633925"/>
              <a:gd name="connsiteX28" fmla="*/ 1752600 w 8286750"/>
              <a:gd name="connsiteY28" fmla="*/ 361950 h 7633925"/>
              <a:gd name="connsiteX29" fmla="*/ 1809750 w 8286750"/>
              <a:gd name="connsiteY29" fmla="*/ 342900 h 7633925"/>
              <a:gd name="connsiteX30" fmla="*/ 1885950 w 8286750"/>
              <a:gd name="connsiteY30" fmla="*/ 323850 h 7633925"/>
              <a:gd name="connsiteX31" fmla="*/ 2000250 w 8286750"/>
              <a:gd name="connsiteY31" fmla="*/ 285750 h 7633925"/>
              <a:gd name="connsiteX32" fmla="*/ 2381250 w 8286750"/>
              <a:gd name="connsiteY32" fmla="*/ 266700 h 7633925"/>
              <a:gd name="connsiteX33" fmla="*/ 2838450 w 8286750"/>
              <a:gd name="connsiteY33" fmla="*/ 190500 h 7633925"/>
              <a:gd name="connsiteX34" fmla="*/ 3276600 w 8286750"/>
              <a:gd name="connsiteY34" fmla="*/ 152400 h 7633925"/>
              <a:gd name="connsiteX35" fmla="*/ 3638550 w 8286750"/>
              <a:gd name="connsiteY35" fmla="*/ 114300 h 7633925"/>
              <a:gd name="connsiteX36" fmla="*/ 3695700 w 8286750"/>
              <a:gd name="connsiteY36" fmla="*/ 95250 h 7633925"/>
              <a:gd name="connsiteX37" fmla="*/ 4800600 w 8286750"/>
              <a:gd name="connsiteY37" fmla="*/ 57150 h 7633925"/>
              <a:gd name="connsiteX38" fmla="*/ 5524500 w 8286750"/>
              <a:gd name="connsiteY38" fmla="*/ 0 h 7633925"/>
              <a:gd name="connsiteX39" fmla="*/ 7943850 w 8286750"/>
              <a:gd name="connsiteY39" fmla="*/ 19050 h 7633925"/>
              <a:gd name="connsiteX40" fmla="*/ 8115300 w 8286750"/>
              <a:gd name="connsiteY40" fmla="*/ 57150 h 7633925"/>
              <a:gd name="connsiteX41" fmla="*/ 8172450 w 8286750"/>
              <a:gd name="connsiteY41" fmla="*/ 114300 h 7633925"/>
              <a:gd name="connsiteX42" fmla="*/ 8248650 w 8286750"/>
              <a:gd name="connsiteY42" fmla="*/ 228600 h 7633925"/>
              <a:gd name="connsiteX43" fmla="*/ 8248650 w 8286750"/>
              <a:gd name="connsiteY43" fmla="*/ 876300 h 7633925"/>
              <a:gd name="connsiteX44" fmla="*/ 8229600 w 8286750"/>
              <a:gd name="connsiteY44" fmla="*/ 1143000 h 7633925"/>
              <a:gd name="connsiteX45" fmla="*/ 8229600 w 8286750"/>
              <a:gd name="connsiteY45" fmla="*/ 3981450 h 7633925"/>
              <a:gd name="connsiteX46" fmla="*/ 8286750 w 8286750"/>
              <a:gd name="connsiteY46" fmla="*/ 4953000 h 7633925"/>
              <a:gd name="connsiteX47" fmla="*/ 8267700 w 8286750"/>
              <a:gd name="connsiteY47" fmla="*/ 5467350 h 7633925"/>
              <a:gd name="connsiteX48" fmla="*/ 8229600 w 8286750"/>
              <a:gd name="connsiteY48" fmla="*/ 5715000 h 7633925"/>
              <a:gd name="connsiteX49" fmla="*/ 8210550 w 8286750"/>
              <a:gd name="connsiteY49" fmla="*/ 5791200 h 7633925"/>
              <a:gd name="connsiteX50" fmla="*/ 8191500 w 8286750"/>
              <a:gd name="connsiteY50" fmla="*/ 5943600 h 7633925"/>
              <a:gd name="connsiteX51" fmla="*/ 8172450 w 8286750"/>
              <a:gd name="connsiteY51" fmla="*/ 6057900 h 7633925"/>
              <a:gd name="connsiteX52" fmla="*/ 8096250 w 8286750"/>
              <a:gd name="connsiteY52" fmla="*/ 6153150 h 7633925"/>
              <a:gd name="connsiteX53" fmla="*/ 8039100 w 8286750"/>
              <a:gd name="connsiteY53" fmla="*/ 6343650 h 7633925"/>
              <a:gd name="connsiteX54" fmla="*/ 7848600 w 8286750"/>
              <a:gd name="connsiteY54" fmla="*/ 6629400 h 7633925"/>
              <a:gd name="connsiteX55" fmla="*/ 7753350 w 8286750"/>
              <a:gd name="connsiteY55" fmla="*/ 6724650 h 7633925"/>
              <a:gd name="connsiteX56" fmla="*/ 7658100 w 8286750"/>
              <a:gd name="connsiteY56" fmla="*/ 6877050 h 7633925"/>
              <a:gd name="connsiteX57" fmla="*/ 7620000 w 8286750"/>
              <a:gd name="connsiteY57" fmla="*/ 6972300 h 7633925"/>
              <a:gd name="connsiteX58" fmla="*/ 7524750 w 8286750"/>
              <a:gd name="connsiteY58" fmla="*/ 7010400 h 7633925"/>
              <a:gd name="connsiteX59" fmla="*/ 7448550 w 8286750"/>
              <a:gd name="connsiteY59" fmla="*/ 7086600 h 7633925"/>
              <a:gd name="connsiteX60" fmla="*/ 7315200 w 8286750"/>
              <a:gd name="connsiteY60" fmla="*/ 7162800 h 7633925"/>
              <a:gd name="connsiteX61" fmla="*/ 7239000 w 8286750"/>
              <a:gd name="connsiteY61" fmla="*/ 7258050 h 7633925"/>
              <a:gd name="connsiteX62" fmla="*/ 7143750 w 8286750"/>
              <a:gd name="connsiteY62" fmla="*/ 7277100 h 7633925"/>
              <a:gd name="connsiteX63" fmla="*/ 6705600 w 8286750"/>
              <a:gd name="connsiteY63" fmla="*/ 7442200 h 7633925"/>
              <a:gd name="connsiteX64" fmla="*/ 5429250 w 8286750"/>
              <a:gd name="connsiteY64" fmla="*/ 7620000 h 7633925"/>
              <a:gd name="connsiteX65" fmla="*/ 742950 w 8286750"/>
              <a:gd name="connsiteY65" fmla="*/ 7613650 h 7633925"/>
              <a:gd name="connsiteX66" fmla="*/ 76200 w 8286750"/>
              <a:gd name="connsiteY66" fmla="*/ 7239000 h 7633925"/>
              <a:gd name="connsiteX67" fmla="*/ 114300 w 8286750"/>
              <a:gd name="connsiteY67" fmla="*/ 4762500 h 7633925"/>
              <a:gd name="connsiteX0" fmla="*/ 596 w 8287346"/>
              <a:gd name="connsiteY0" fmla="*/ 5181600 h 7633925"/>
              <a:gd name="connsiteX1" fmla="*/ 596 w 8287346"/>
              <a:gd name="connsiteY1" fmla="*/ 5181600 h 7633925"/>
              <a:gd name="connsiteX2" fmla="*/ 38696 w 8287346"/>
              <a:gd name="connsiteY2" fmla="*/ 4533900 h 7633925"/>
              <a:gd name="connsiteX3" fmla="*/ 57746 w 8287346"/>
              <a:gd name="connsiteY3" fmla="*/ 4476750 h 7633925"/>
              <a:gd name="connsiteX4" fmla="*/ 95846 w 8287346"/>
              <a:gd name="connsiteY4" fmla="*/ 4248150 h 7633925"/>
              <a:gd name="connsiteX5" fmla="*/ 114896 w 8287346"/>
              <a:gd name="connsiteY5" fmla="*/ 3028950 h 7633925"/>
              <a:gd name="connsiteX6" fmla="*/ 152996 w 8287346"/>
              <a:gd name="connsiteY6" fmla="*/ 2476500 h 7633925"/>
              <a:gd name="connsiteX7" fmla="*/ 191096 w 8287346"/>
              <a:gd name="connsiteY7" fmla="*/ 2362200 h 7633925"/>
              <a:gd name="connsiteX8" fmla="*/ 210146 w 8287346"/>
              <a:gd name="connsiteY8" fmla="*/ 2228850 h 7633925"/>
              <a:gd name="connsiteX9" fmla="*/ 248246 w 8287346"/>
              <a:gd name="connsiteY9" fmla="*/ 2019300 h 7633925"/>
              <a:gd name="connsiteX10" fmla="*/ 267296 w 8287346"/>
              <a:gd name="connsiteY10" fmla="*/ 1885950 h 7633925"/>
              <a:gd name="connsiteX11" fmla="*/ 324446 w 8287346"/>
              <a:gd name="connsiteY11" fmla="*/ 1752600 h 7633925"/>
              <a:gd name="connsiteX12" fmla="*/ 343496 w 8287346"/>
              <a:gd name="connsiteY12" fmla="*/ 1695450 h 7633925"/>
              <a:gd name="connsiteX13" fmla="*/ 381596 w 8287346"/>
              <a:gd name="connsiteY13" fmla="*/ 1562100 h 7633925"/>
              <a:gd name="connsiteX14" fmla="*/ 495896 w 8287346"/>
              <a:gd name="connsiteY14" fmla="*/ 1466850 h 7633925"/>
              <a:gd name="connsiteX15" fmla="*/ 591146 w 8287346"/>
              <a:gd name="connsiteY15" fmla="*/ 1390650 h 7633925"/>
              <a:gd name="connsiteX16" fmla="*/ 629246 w 8287346"/>
              <a:gd name="connsiteY16" fmla="*/ 1333500 h 7633925"/>
              <a:gd name="connsiteX17" fmla="*/ 667346 w 8287346"/>
              <a:gd name="connsiteY17" fmla="*/ 1219200 h 7633925"/>
              <a:gd name="connsiteX18" fmla="*/ 724496 w 8287346"/>
              <a:gd name="connsiteY18" fmla="*/ 1162050 h 7633925"/>
              <a:gd name="connsiteX19" fmla="*/ 800696 w 8287346"/>
              <a:gd name="connsiteY19" fmla="*/ 1066800 h 7633925"/>
              <a:gd name="connsiteX20" fmla="*/ 914996 w 8287346"/>
              <a:gd name="connsiteY20" fmla="*/ 876300 h 7633925"/>
              <a:gd name="connsiteX21" fmla="*/ 953096 w 8287346"/>
              <a:gd name="connsiteY21" fmla="*/ 819150 h 7633925"/>
              <a:gd name="connsiteX22" fmla="*/ 1048346 w 8287346"/>
              <a:gd name="connsiteY22" fmla="*/ 800100 h 7633925"/>
              <a:gd name="connsiteX23" fmla="*/ 1181696 w 8287346"/>
              <a:gd name="connsiteY23" fmla="*/ 704850 h 7633925"/>
              <a:gd name="connsiteX24" fmla="*/ 1295996 w 8287346"/>
              <a:gd name="connsiteY24" fmla="*/ 609600 h 7633925"/>
              <a:gd name="connsiteX25" fmla="*/ 1467446 w 8287346"/>
              <a:gd name="connsiteY25" fmla="*/ 495300 h 7633925"/>
              <a:gd name="connsiteX26" fmla="*/ 1543646 w 8287346"/>
              <a:gd name="connsiteY26" fmla="*/ 438150 h 7633925"/>
              <a:gd name="connsiteX27" fmla="*/ 1600796 w 8287346"/>
              <a:gd name="connsiteY27" fmla="*/ 400050 h 7633925"/>
              <a:gd name="connsiteX28" fmla="*/ 1753196 w 8287346"/>
              <a:gd name="connsiteY28" fmla="*/ 361950 h 7633925"/>
              <a:gd name="connsiteX29" fmla="*/ 1810346 w 8287346"/>
              <a:gd name="connsiteY29" fmla="*/ 342900 h 7633925"/>
              <a:gd name="connsiteX30" fmla="*/ 1886546 w 8287346"/>
              <a:gd name="connsiteY30" fmla="*/ 323850 h 7633925"/>
              <a:gd name="connsiteX31" fmla="*/ 2000846 w 8287346"/>
              <a:gd name="connsiteY31" fmla="*/ 285750 h 7633925"/>
              <a:gd name="connsiteX32" fmla="*/ 2381846 w 8287346"/>
              <a:gd name="connsiteY32" fmla="*/ 266700 h 7633925"/>
              <a:gd name="connsiteX33" fmla="*/ 2839046 w 8287346"/>
              <a:gd name="connsiteY33" fmla="*/ 190500 h 7633925"/>
              <a:gd name="connsiteX34" fmla="*/ 3277196 w 8287346"/>
              <a:gd name="connsiteY34" fmla="*/ 152400 h 7633925"/>
              <a:gd name="connsiteX35" fmla="*/ 3639146 w 8287346"/>
              <a:gd name="connsiteY35" fmla="*/ 114300 h 7633925"/>
              <a:gd name="connsiteX36" fmla="*/ 3696296 w 8287346"/>
              <a:gd name="connsiteY36" fmla="*/ 95250 h 7633925"/>
              <a:gd name="connsiteX37" fmla="*/ 4801196 w 8287346"/>
              <a:gd name="connsiteY37" fmla="*/ 57150 h 7633925"/>
              <a:gd name="connsiteX38" fmla="*/ 5525096 w 8287346"/>
              <a:gd name="connsiteY38" fmla="*/ 0 h 7633925"/>
              <a:gd name="connsiteX39" fmla="*/ 7944446 w 8287346"/>
              <a:gd name="connsiteY39" fmla="*/ 19050 h 7633925"/>
              <a:gd name="connsiteX40" fmla="*/ 8115896 w 8287346"/>
              <a:gd name="connsiteY40" fmla="*/ 57150 h 7633925"/>
              <a:gd name="connsiteX41" fmla="*/ 8173046 w 8287346"/>
              <a:gd name="connsiteY41" fmla="*/ 114300 h 7633925"/>
              <a:gd name="connsiteX42" fmla="*/ 8249246 w 8287346"/>
              <a:gd name="connsiteY42" fmla="*/ 228600 h 7633925"/>
              <a:gd name="connsiteX43" fmla="*/ 8249246 w 8287346"/>
              <a:gd name="connsiteY43" fmla="*/ 876300 h 7633925"/>
              <a:gd name="connsiteX44" fmla="*/ 8230196 w 8287346"/>
              <a:gd name="connsiteY44" fmla="*/ 1143000 h 7633925"/>
              <a:gd name="connsiteX45" fmla="*/ 8230196 w 8287346"/>
              <a:gd name="connsiteY45" fmla="*/ 3981450 h 7633925"/>
              <a:gd name="connsiteX46" fmla="*/ 8287346 w 8287346"/>
              <a:gd name="connsiteY46" fmla="*/ 4953000 h 7633925"/>
              <a:gd name="connsiteX47" fmla="*/ 8268296 w 8287346"/>
              <a:gd name="connsiteY47" fmla="*/ 5467350 h 7633925"/>
              <a:gd name="connsiteX48" fmla="*/ 8230196 w 8287346"/>
              <a:gd name="connsiteY48" fmla="*/ 5715000 h 7633925"/>
              <a:gd name="connsiteX49" fmla="*/ 8211146 w 8287346"/>
              <a:gd name="connsiteY49" fmla="*/ 5791200 h 7633925"/>
              <a:gd name="connsiteX50" fmla="*/ 8192096 w 8287346"/>
              <a:gd name="connsiteY50" fmla="*/ 5943600 h 7633925"/>
              <a:gd name="connsiteX51" fmla="*/ 8173046 w 8287346"/>
              <a:gd name="connsiteY51" fmla="*/ 6057900 h 7633925"/>
              <a:gd name="connsiteX52" fmla="*/ 8096846 w 8287346"/>
              <a:gd name="connsiteY52" fmla="*/ 6153150 h 7633925"/>
              <a:gd name="connsiteX53" fmla="*/ 8039696 w 8287346"/>
              <a:gd name="connsiteY53" fmla="*/ 6343650 h 7633925"/>
              <a:gd name="connsiteX54" fmla="*/ 7849196 w 8287346"/>
              <a:gd name="connsiteY54" fmla="*/ 6629400 h 7633925"/>
              <a:gd name="connsiteX55" fmla="*/ 7753946 w 8287346"/>
              <a:gd name="connsiteY55" fmla="*/ 6724650 h 7633925"/>
              <a:gd name="connsiteX56" fmla="*/ 7658696 w 8287346"/>
              <a:gd name="connsiteY56" fmla="*/ 6877050 h 7633925"/>
              <a:gd name="connsiteX57" fmla="*/ 7620596 w 8287346"/>
              <a:gd name="connsiteY57" fmla="*/ 6972300 h 7633925"/>
              <a:gd name="connsiteX58" fmla="*/ 7525346 w 8287346"/>
              <a:gd name="connsiteY58" fmla="*/ 7010400 h 7633925"/>
              <a:gd name="connsiteX59" fmla="*/ 7449146 w 8287346"/>
              <a:gd name="connsiteY59" fmla="*/ 7086600 h 7633925"/>
              <a:gd name="connsiteX60" fmla="*/ 7315796 w 8287346"/>
              <a:gd name="connsiteY60" fmla="*/ 7162800 h 7633925"/>
              <a:gd name="connsiteX61" fmla="*/ 7239596 w 8287346"/>
              <a:gd name="connsiteY61" fmla="*/ 7258050 h 7633925"/>
              <a:gd name="connsiteX62" fmla="*/ 7144346 w 8287346"/>
              <a:gd name="connsiteY62" fmla="*/ 7277100 h 7633925"/>
              <a:gd name="connsiteX63" fmla="*/ 6706196 w 8287346"/>
              <a:gd name="connsiteY63" fmla="*/ 7442200 h 7633925"/>
              <a:gd name="connsiteX64" fmla="*/ 5429846 w 8287346"/>
              <a:gd name="connsiteY64" fmla="*/ 7620000 h 7633925"/>
              <a:gd name="connsiteX65" fmla="*/ 743546 w 8287346"/>
              <a:gd name="connsiteY65" fmla="*/ 7613650 h 7633925"/>
              <a:gd name="connsiteX66" fmla="*/ 76796 w 8287346"/>
              <a:gd name="connsiteY66" fmla="*/ 7239000 h 7633925"/>
              <a:gd name="connsiteX67" fmla="*/ 19646 w 8287346"/>
              <a:gd name="connsiteY67" fmla="*/ 5238750 h 7633925"/>
              <a:gd name="connsiteX0" fmla="*/ 4297 w 8291047"/>
              <a:gd name="connsiteY0" fmla="*/ 5181600 h 7633925"/>
              <a:gd name="connsiteX1" fmla="*/ 4297 w 8291047"/>
              <a:gd name="connsiteY1" fmla="*/ 5181600 h 7633925"/>
              <a:gd name="connsiteX2" fmla="*/ 42397 w 8291047"/>
              <a:gd name="connsiteY2" fmla="*/ 4533900 h 7633925"/>
              <a:gd name="connsiteX3" fmla="*/ 61447 w 8291047"/>
              <a:gd name="connsiteY3" fmla="*/ 4476750 h 7633925"/>
              <a:gd name="connsiteX4" fmla="*/ 99547 w 8291047"/>
              <a:gd name="connsiteY4" fmla="*/ 4248150 h 7633925"/>
              <a:gd name="connsiteX5" fmla="*/ 118597 w 8291047"/>
              <a:gd name="connsiteY5" fmla="*/ 3028950 h 7633925"/>
              <a:gd name="connsiteX6" fmla="*/ 156697 w 8291047"/>
              <a:gd name="connsiteY6" fmla="*/ 2476500 h 7633925"/>
              <a:gd name="connsiteX7" fmla="*/ 194797 w 8291047"/>
              <a:gd name="connsiteY7" fmla="*/ 2362200 h 7633925"/>
              <a:gd name="connsiteX8" fmla="*/ 213847 w 8291047"/>
              <a:gd name="connsiteY8" fmla="*/ 2228850 h 7633925"/>
              <a:gd name="connsiteX9" fmla="*/ 251947 w 8291047"/>
              <a:gd name="connsiteY9" fmla="*/ 2019300 h 7633925"/>
              <a:gd name="connsiteX10" fmla="*/ 270997 w 8291047"/>
              <a:gd name="connsiteY10" fmla="*/ 1885950 h 7633925"/>
              <a:gd name="connsiteX11" fmla="*/ 328147 w 8291047"/>
              <a:gd name="connsiteY11" fmla="*/ 1752600 h 7633925"/>
              <a:gd name="connsiteX12" fmla="*/ 347197 w 8291047"/>
              <a:gd name="connsiteY12" fmla="*/ 1695450 h 7633925"/>
              <a:gd name="connsiteX13" fmla="*/ 385297 w 8291047"/>
              <a:gd name="connsiteY13" fmla="*/ 1562100 h 7633925"/>
              <a:gd name="connsiteX14" fmla="*/ 499597 w 8291047"/>
              <a:gd name="connsiteY14" fmla="*/ 1466850 h 7633925"/>
              <a:gd name="connsiteX15" fmla="*/ 594847 w 8291047"/>
              <a:gd name="connsiteY15" fmla="*/ 1390650 h 7633925"/>
              <a:gd name="connsiteX16" fmla="*/ 632947 w 8291047"/>
              <a:gd name="connsiteY16" fmla="*/ 1333500 h 7633925"/>
              <a:gd name="connsiteX17" fmla="*/ 671047 w 8291047"/>
              <a:gd name="connsiteY17" fmla="*/ 1219200 h 7633925"/>
              <a:gd name="connsiteX18" fmla="*/ 728197 w 8291047"/>
              <a:gd name="connsiteY18" fmla="*/ 1162050 h 7633925"/>
              <a:gd name="connsiteX19" fmla="*/ 804397 w 8291047"/>
              <a:gd name="connsiteY19" fmla="*/ 1066800 h 7633925"/>
              <a:gd name="connsiteX20" fmla="*/ 918697 w 8291047"/>
              <a:gd name="connsiteY20" fmla="*/ 876300 h 7633925"/>
              <a:gd name="connsiteX21" fmla="*/ 956797 w 8291047"/>
              <a:gd name="connsiteY21" fmla="*/ 819150 h 7633925"/>
              <a:gd name="connsiteX22" fmla="*/ 1052047 w 8291047"/>
              <a:gd name="connsiteY22" fmla="*/ 800100 h 7633925"/>
              <a:gd name="connsiteX23" fmla="*/ 1185397 w 8291047"/>
              <a:gd name="connsiteY23" fmla="*/ 704850 h 7633925"/>
              <a:gd name="connsiteX24" fmla="*/ 1299697 w 8291047"/>
              <a:gd name="connsiteY24" fmla="*/ 609600 h 7633925"/>
              <a:gd name="connsiteX25" fmla="*/ 1471147 w 8291047"/>
              <a:gd name="connsiteY25" fmla="*/ 495300 h 7633925"/>
              <a:gd name="connsiteX26" fmla="*/ 1547347 w 8291047"/>
              <a:gd name="connsiteY26" fmla="*/ 438150 h 7633925"/>
              <a:gd name="connsiteX27" fmla="*/ 1604497 w 8291047"/>
              <a:gd name="connsiteY27" fmla="*/ 400050 h 7633925"/>
              <a:gd name="connsiteX28" fmla="*/ 1756897 w 8291047"/>
              <a:gd name="connsiteY28" fmla="*/ 361950 h 7633925"/>
              <a:gd name="connsiteX29" fmla="*/ 1814047 w 8291047"/>
              <a:gd name="connsiteY29" fmla="*/ 342900 h 7633925"/>
              <a:gd name="connsiteX30" fmla="*/ 1890247 w 8291047"/>
              <a:gd name="connsiteY30" fmla="*/ 323850 h 7633925"/>
              <a:gd name="connsiteX31" fmla="*/ 2004547 w 8291047"/>
              <a:gd name="connsiteY31" fmla="*/ 285750 h 7633925"/>
              <a:gd name="connsiteX32" fmla="*/ 2385547 w 8291047"/>
              <a:gd name="connsiteY32" fmla="*/ 266700 h 7633925"/>
              <a:gd name="connsiteX33" fmla="*/ 2842747 w 8291047"/>
              <a:gd name="connsiteY33" fmla="*/ 190500 h 7633925"/>
              <a:gd name="connsiteX34" fmla="*/ 3280897 w 8291047"/>
              <a:gd name="connsiteY34" fmla="*/ 152400 h 7633925"/>
              <a:gd name="connsiteX35" fmla="*/ 3642847 w 8291047"/>
              <a:gd name="connsiteY35" fmla="*/ 114300 h 7633925"/>
              <a:gd name="connsiteX36" fmla="*/ 3699997 w 8291047"/>
              <a:gd name="connsiteY36" fmla="*/ 95250 h 7633925"/>
              <a:gd name="connsiteX37" fmla="*/ 4804897 w 8291047"/>
              <a:gd name="connsiteY37" fmla="*/ 57150 h 7633925"/>
              <a:gd name="connsiteX38" fmla="*/ 5528797 w 8291047"/>
              <a:gd name="connsiteY38" fmla="*/ 0 h 7633925"/>
              <a:gd name="connsiteX39" fmla="*/ 7948147 w 8291047"/>
              <a:gd name="connsiteY39" fmla="*/ 19050 h 7633925"/>
              <a:gd name="connsiteX40" fmla="*/ 8119597 w 8291047"/>
              <a:gd name="connsiteY40" fmla="*/ 57150 h 7633925"/>
              <a:gd name="connsiteX41" fmla="*/ 8176747 w 8291047"/>
              <a:gd name="connsiteY41" fmla="*/ 114300 h 7633925"/>
              <a:gd name="connsiteX42" fmla="*/ 8252947 w 8291047"/>
              <a:gd name="connsiteY42" fmla="*/ 228600 h 7633925"/>
              <a:gd name="connsiteX43" fmla="*/ 8252947 w 8291047"/>
              <a:gd name="connsiteY43" fmla="*/ 876300 h 7633925"/>
              <a:gd name="connsiteX44" fmla="*/ 8233897 w 8291047"/>
              <a:gd name="connsiteY44" fmla="*/ 1143000 h 7633925"/>
              <a:gd name="connsiteX45" fmla="*/ 8233897 w 8291047"/>
              <a:gd name="connsiteY45" fmla="*/ 3981450 h 7633925"/>
              <a:gd name="connsiteX46" fmla="*/ 8291047 w 8291047"/>
              <a:gd name="connsiteY46" fmla="*/ 4953000 h 7633925"/>
              <a:gd name="connsiteX47" fmla="*/ 8271997 w 8291047"/>
              <a:gd name="connsiteY47" fmla="*/ 5467350 h 7633925"/>
              <a:gd name="connsiteX48" fmla="*/ 8233897 w 8291047"/>
              <a:gd name="connsiteY48" fmla="*/ 5715000 h 7633925"/>
              <a:gd name="connsiteX49" fmla="*/ 8214847 w 8291047"/>
              <a:gd name="connsiteY49" fmla="*/ 5791200 h 7633925"/>
              <a:gd name="connsiteX50" fmla="*/ 8195797 w 8291047"/>
              <a:gd name="connsiteY50" fmla="*/ 5943600 h 7633925"/>
              <a:gd name="connsiteX51" fmla="*/ 8176747 w 8291047"/>
              <a:gd name="connsiteY51" fmla="*/ 6057900 h 7633925"/>
              <a:gd name="connsiteX52" fmla="*/ 8100547 w 8291047"/>
              <a:gd name="connsiteY52" fmla="*/ 6153150 h 7633925"/>
              <a:gd name="connsiteX53" fmla="*/ 8043397 w 8291047"/>
              <a:gd name="connsiteY53" fmla="*/ 6343650 h 7633925"/>
              <a:gd name="connsiteX54" fmla="*/ 7852897 w 8291047"/>
              <a:gd name="connsiteY54" fmla="*/ 6629400 h 7633925"/>
              <a:gd name="connsiteX55" fmla="*/ 7757647 w 8291047"/>
              <a:gd name="connsiteY55" fmla="*/ 6724650 h 7633925"/>
              <a:gd name="connsiteX56" fmla="*/ 7662397 w 8291047"/>
              <a:gd name="connsiteY56" fmla="*/ 6877050 h 7633925"/>
              <a:gd name="connsiteX57" fmla="*/ 7624297 w 8291047"/>
              <a:gd name="connsiteY57" fmla="*/ 6972300 h 7633925"/>
              <a:gd name="connsiteX58" fmla="*/ 7529047 w 8291047"/>
              <a:gd name="connsiteY58" fmla="*/ 7010400 h 7633925"/>
              <a:gd name="connsiteX59" fmla="*/ 7452847 w 8291047"/>
              <a:gd name="connsiteY59" fmla="*/ 7086600 h 7633925"/>
              <a:gd name="connsiteX60" fmla="*/ 7319497 w 8291047"/>
              <a:gd name="connsiteY60" fmla="*/ 7162800 h 7633925"/>
              <a:gd name="connsiteX61" fmla="*/ 7243297 w 8291047"/>
              <a:gd name="connsiteY61" fmla="*/ 7258050 h 7633925"/>
              <a:gd name="connsiteX62" fmla="*/ 7148047 w 8291047"/>
              <a:gd name="connsiteY62" fmla="*/ 7277100 h 7633925"/>
              <a:gd name="connsiteX63" fmla="*/ 6709897 w 8291047"/>
              <a:gd name="connsiteY63" fmla="*/ 7442200 h 7633925"/>
              <a:gd name="connsiteX64" fmla="*/ 5433547 w 8291047"/>
              <a:gd name="connsiteY64" fmla="*/ 7620000 h 7633925"/>
              <a:gd name="connsiteX65" fmla="*/ 747247 w 8291047"/>
              <a:gd name="connsiteY65" fmla="*/ 7613650 h 7633925"/>
              <a:gd name="connsiteX66" fmla="*/ 80497 w 8291047"/>
              <a:gd name="connsiteY66" fmla="*/ 7239000 h 7633925"/>
              <a:gd name="connsiteX67" fmla="*/ 16997 w 8291047"/>
              <a:gd name="connsiteY67" fmla="*/ 5314950 h 7633925"/>
              <a:gd name="connsiteX0" fmla="*/ 4297 w 8291047"/>
              <a:gd name="connsiteY0" fmla="*/ 5181600 h 7633925"/>
              <a:gd name="connsiteX1" fmla="*/ 4297 w 8291047"/>
              <a:gd name="connsiteY1" fmla="*/ 5181600 h 7633925"/>
              <a:gd name="connsiteX2" fmla="*/ 42397 w 8291047"/>
              <a:gd name="connsiteY2" fmla="*/ 4533900 h 7633925"/>
              <a:gd name="connsiteX3" fmla="*/ 61447 w 8291047"/>
              <a:gd name="connsiteY3" fmla="*/ 4476750 h 7633925"/>
              <a:gd name="connsiteX4" fmla="*/ 99547 w 8291047"/>
              <a:gd name="connsiteY4" fmla="*/ 4248150 h 7633925"/>
              <a:gd name="connsiteX5" fmla="*/ 118597 w 8291047"/>
              <a:gd name="connsiteY5" fmla="*/ 3028950 h 7633925"/>
              <a:gd name="connsiteX6" fmla="*/ 156697 w 8291047"/>
              <a:gd name="connsiteY6" fmla="*/ 2476500 h 7633925"/>
              <a:gd name="connsiteX7" fmla="*/ 194797 w 8291047"/>
              <a:gd name="connsiteY7" fmla="*/ 2362200 h 7633925"/>
              <a:gd name="connsiteX8" fmla="*/ 213847 w 8291047"/>
              <a:gd name="connsiteY8" fmla="*/ 2228850 h 7633925"/>
              <a:gd name="connsiteX9" fmla="*/ 251947 w 8291047"/>
              <a:gd name="connsiteY9" fmla="*/ 2019300 h 7633925"/>
              <a:gd name="connsiteX10" fmla="*/ 270997 w 8291047"/>
              <a:gd name="connsiteY10" fmla="*/ 1885950 h 7633925"/>
              <a:gd name="connsiteX11" fmla="*/ 328147 w 8291047"/>
              <a:gd name="connsiteY11" fmla="*/ 1752600 h 7633925"/>
              <a:gd name="connsiteX12" fmla="*/ 347197 w 8291047"/>
              <a:gd name="connsiteY12" fmla="*/ 1695450 h 7633925"/>
              <a:gd name="connsiteX13" fmla="*/ 385297 w 8291047"/>
              <a:gd name="connsiteY13" fmla="*/ 1562100 h 7633925"/>
              <a:gd name="connsiteX14" fmla="*/ 499597 w 8291047"/>
              <a:gd name="connsiteY14" fmla="*/ 1466850 h 7633925"/>
              <a:gd name="connsiteX15" fmla="*/ 594847 w 8291047"/>
              <a:gd name="connsiteY15" fmla="*/ 1390650 h 7633925"/>
              <a:gd name="connsiteX16" fmla="*/ 632947 w 8291047"/>
              <a:gd name="connsiteY16" fmla="*/ 1333500 h 7633925"/>
              <a:gd name="connsiteX17" fmla="*/ 671047 w 8291047"/>
              <a:gd name="connsiteY17" fmla="*/ 1219200 h 7633925"/>
              <a:gd name="connsiteX18" fmla="*/ 728197 w 8291047"/>
              <a:gd name="connsiteY18" fmla="*/ 1162050 h 7633925"/>
              <a:gd name="connsiteX19" fmla="*/ 804397 w 8291047"/>
              <a:gd name="connsiteY19" fmla="*/ 1066800 h 7633925"/>
              <a:gd name="connsiteX20" fmla="*/ 918697 w 8291047"/>
              <a:gd name="connsiteY20" fmla="*/ 876300 h 7633925"/>
              <a:gd name="connsiteX21" fmla="*/ 956797 w 8291047"/>
              <a:gd name="connsiteY21" fmla="*/ 819150 h 7633925"/>
              <a:gd name="connsiteX22" fmla="*/ 1052047 w 8291047"/>
              <a:gd name="connsiteY22" fmla="*/ 800100 h 7633925"/>
              <a:gd name="connsiteX23" fmla="*/ 1185397 w 8291047"/>
              <a:gd name="connsiteY23" fmla="*/ 704850 h 7633925"/>
              <a:gd name="connsiteX24" fmla="*/ 1299697 w 8291047"/>
              <a:gd name="connsiteY24" fmla="*/ 609600 h 7633925"/>
              <a:gd name="connsiteX25" fmla="*/ 1471147 w 8291047"/>
              <a:gd name="connsiteY25" fmla="*/ 495300 h 7633925"/>
              <a:gd name="connsiteX26" fmla="*/ 1547347 w 8291047"/>
              <a:gd name="connsiteY26" fmla="*/ 438150 h 7633925"/>
              <a:gd name="connsiteX27" fmla="*/ 1604497 w 8291047"/>
              <a:gd name="connsiteY27" fmla="*/ 400050 h 7633925"/>
              <a:gd name="connsiteX28" fmla="*/ 1756897 w 8291047"/>
              <a:gd name="connsiteY28" fmla="*/ 361950 h 7633925"/>
              <a:gd name="connsiteX29" fmla="*/ 1814047 w 8291047"/>
              <a:gd name="connsiteY29" fmla="*/ 342900 h 7633925"/>
              <a:gd name="connsiteX30" fmla="*/ 1890247 w 8291047"/>
              <a:gd name="connsiteY30" fmla="*/ 323850 h 7633925"/>
              <a:gd name="connsiteX31" fmla="*/ 2004547 w 8291047"/>
              <a:gd name="connsiteY31" fmla="*/ 285750 h 7633925"/>
              <a:gd name="connsiteX32" fmla="*/ 2385547 w 8291047"/>
              <a:gd name="connsiteY32" fmla="*/ 266700 h 7633925"/>
              <a:gd name="connsiteX33" fmla="*/ 2842747 w 8291047"/>
              <a:gd name="connsiteY33" fmla="*/ 190500 h 7633925"/>
              <a:gd name="connsiteX34" fmla="*/ 3280897 w 8291047"/>
              <a:gd name="connsiteY34" fmla="*/ 152400 h 7633925"/>
              <a:gd name="connsiteX35" fmla="*/ 3642847 w 8291047"/>
              <a:gd name="connsiteY35" fmla="*/ 114300 h 7633925"/>
              <a:gd name="connsiteX36" fmla="*/ 3699997 w 8291047"/>
              <a:gd name="connsiteY36" fmla="*/ 95250 h 7633925"/>
              <a:gd name="connsiteX37" fmla="*/ 4804897 w 8291047"/>
              <a:gd name="connsiteY37" fmla="*/ 57150 h 7633925"/>
              <a:gd name="connsiteX38" fmla="*/ 5528797 w 8291047"/>
              <a:gd name="connsiteY38" fmla="*/ 0 h 7633925"/>
              <a:gd name="connsiteX39" fmla="*/ 7948147 w 8291047"/>
              <a:gd name="connsiteY39" fmla="*/ 19050 h 7633925"/>
              <a:gd name="connsiteX40" fmla="*/ 8119597 w 8291047"/>
              <a:gd name="connsiteY40" fmla="*/ 57150 h 7633925"/>
              <a:gd name="connsiteX41" fmla="*/ 8176747 w 8291047"/>
              <a:gd name="connsiteY41" fmla="*/ 114300 h 7633925"/>
              <a:gd name="connsiteX42" fmla="*/ 8252947 w 8291047"/>
              <a:gd name="connsiteY42" fmla="*/ 228600 h 7633925"/>
              <a:gd name="connsiteX43" fmla="*/ 8252947 w 8291047"/>
              <a:gd name="connsiteY43" fmla="*/ 876300 h 7633925"/>
              <a:gd name="connsiteX44" fmla="*/ 8233897 w 8291047"/>
              <a:gd name="connsiteY44" fmla="*/ 1143000 h 7633925"/>
              <a:gd name="connsiteX45" fmla="*/ 8233897 w 8291047"/>
              <a:gd name="connsiteY45" fmla="*/ 3981450 h 7633925"/>
              <a:gd name="connsiteX46" fmla="*/ 8291047 w 8291047"/>
              <a:gd name="connsiteY46" fmla="*/ 4953000 h 7633925"/>
              <a:gd name="connsiteX47" fmla="*/ 8271997 w 8291047"/>
              <a:gd name="connsiteY47" fmla="*/ 5467350 h 7633925"/>
              <a:gd name="connsiteX48" fmla="*/ 8233897 w 8291047"/>
              <a:gd name="connsiteY48" fmla="*/ 5715000 h 7633925"/>
              <a:gd name="connsiteX49" fmla="*/ 8214847 w 8291047"/>
              <a:gd name="connsiteY49" fmla="*/ 5791200 h 7633925"/>
              <a:gd name="connsiteX50" fmla="*/ 8195797 w 8291047"/>
              <a:gd name="connsiteY50" fmla="*/ 5943600 h 7633925"/>
              <a:gd name="connsiteX51" fmla="*/ 8176747 w 8291047"/>
              <a:gd name="connsiteY51" fmla="*/ 6057900 h 7633925"/>
              <a:gd name="connsiteX52" fmla="*/ 8100547 w 8291047"/>
              <a:gd name="connsiteY52" fmla="*/ 6153150 h 7633925"/>
              <a:gd name="connsiteX53" fmla="*/ 8043397 w 8291047"/>
              <a:gd name="connsiteY53" fmla="*/ 6343650 h 7633925"/>
              <a:gd name="connsiteX54" fmla="*/ 7852897 w 8291047"/>
              <a:gd name="connsiteY54" fmla="*/ 6629400 h 7633925"/>
              <a:gd name="connsiteX55" fmla="*/ 7757647 w 8291047"/>
              <a:gd name="connsiteY55" fmla="*/ 6724650 h 7633925"/>
              <a:gd name="connsiteX56" fmla="*/ 7662397 w 8291047"/>
              <a:gd name="connsiteY56" fmla="*/ 6877050 h 7633925"/>
              <a:gd name="connsiteX57" fmla="*/ 7624297 w 8291047"/>
              <a:gd name="connsiteY57" fmla="*/ 6972300 h 7633925"/>
              <a:gd name="connsiteX58" fmla="*/ 7529047 w 8291047"/>
              <a:gd name="connsiteY58" fmla="*/ 7010400 h 7633925"/>
              <a:gd name="connsiteX59" fmla="*/ 7452847 w 8291047"/>
              <a:gd name="connsiteY59" fmla="*/ 7086600 h 7633925"/>
              <a:gd name="connsiteX60" fmla="*/ 7319497 w 8291047"/>
              <a:gd name="connsiteY60" fmla="*/ 7162800 h 7633925"/>
              <a:gd name="connsiteX61" fmla="*/ 7243297 w 8291047"/>
              <a:gd name="connsiteY61" fmla="*/ 7258050 h 7633925"/>
              <a:gd name="connsiteX62" fmla="*/ 7148047 w 8291047"/>
              <a:gd name="connsiteY62" fmla="*/ 7277100 h 7633925"/>
              <a:gd name="connsiteX63" fmla="*/ 6709897 w 8291047"/>
              <a:gd name="connsiteY63" fmla="*/ 7442200 h 7633925"/>
              <a:gd name="connsiteX64" fmla="*/ 5433547 w 8291047"/>
              <a:gd name="connsiteY64" fmla="*/ 7620000 h 7633925"/>
              <a:gd name="connsiteX65" fmla="*/ 747247 w 8291047"/>
              <a:gd name="connsiteY65" fmla="*/ 7613650 h 7633925"/>
              <a:gd name="connsiteX66" fmla="*/ 80497 w 8291047"/>
              <a:gd name="connsiteY66" fmla="*/ 7239000 h 7633925"/>
              <a:gd name="connsiteX67" fmla="*/ 16997 w 8291047"/>
              <a:gd name="connsiteY67" fmla="*/ 5314950 h 7633925"/>
              <a:gd name="connsiteX68" fmla="*/ 4297 w 8291047"/>
              <a:gd name="connsiteY68" fmla="*/ 5181600 h 7633925"/>
              <a:gd name="connsiteX0" fmla="*/ 4297 w 8291047"/>
              <a:gd name="connsiteY0" fmla="*/ 5181600 h 7633925"/>
              <a:gd name="connsiteX1" fmla="*/ 4297 w 8291047"/>
              <a:gd name="connsiteY1" fmla="*/ 5181600 h 7633925"/>
              <a:gd name="connsiteX2" fmla="*/ 42397 w 8291047"/>
              <a:gd name="connsiteY2" fmla="*/ 4533900 h 7633925"/>
              <a:gd name="connsiteX3" fmla="*/ 99547 w 8291047"/>
              <a:gd name="connsiteY3" fmla="*/ 4248150 h 7633925"/>
              <a:gd name="connsiteX4" fmla="*/ 118597 w 8291047"/>
              <a:gd name="connsiteY4" fmla="*/ 3028950 h 7633925"/>
              <a:gd name="connsiteX5" fmla="*/ 156697 w 8291047"/>
              <a:gd name="connsiteY5" fmla="*/ 2476500 h 7633925"/>
              <a:gd name="connsiteX6" fmla="*/ 194797 w 8291047"/>
              <a:gd name="connsiteY6" fmla="*/ 2362200 h 7633925"/>
              <a:gd name="connsiteX7" fmla="*/ 213847 w 8291047"/>
              <a:gd name="connsiteY7" fmla="*/ 2228850 h 7633925"/>
              <a:gd name="connsiteX8" fmla="*/ 251947 w 8291047"/>
              <a:gd name="connsiteY8" fmla="*/ 2019300 h 7633925"/>
              <a:gd name="connsiteX9" fmla="*/ 270997 w 8291047"/>
              <a:gd name="connsiteY9" fmla="*/ 1885950 h 7633925"/>
              <a:gd name="connsiteX10" fmla="*/ 328147 w 8291047"/>
              <a:gd name="connsiteY10" fmla="*/ 1752600 h 7633925"/>
              <a:gd name="connsiteX11" fmla="*/ 347197 w 8291047"/>
              <a:gd name="connsiteY11" fmla="*/ 1695450 h 7633925"/>
              <a:gd name="connsiteX12" fmla="*/ 385297 w 8291047"/>
              <a:gd name="connsiteY12" fmla="*/ 1562100 h 7633925"/>
              <a:gd name="connsiteX13" fmla="*/ 499597 w 8291047"/>
              <a:gd name="connsiteY13" fmla="*/ 1466850 h 7633925"/>
              <a:gd name="connsiteX14" fmla="*/ 594847 w 8291047"/>
              <a:gd name="connsiteY14" fmla="*/ 1390650 h 7633925"/>
              <a:gd name="connsiteX15" fmla="*/ 632947 w 8291047"/>
              <a:gd name="connsiteY15" fmla="*/ 1333500 h 7633925"/>
              <a:gd name="connsiteX16" fmla="*/ 671047 w 8291047"/>
              <a:gd name="connsiteY16" fmla="*/ 1219200 h 7633925"/>
              <a:gd name="connsiteX17" fmla="*/ 728197 w 8291047"/>
              <a:gd name="connsiteY17" fmla="*/ 1162050 h 7633925"/>
              <a:gd name="connsiteX18" fmla="*/ 804397 w 8291047"/>
              <a:gd name="connsiteY18" fmla="*/ 1066800 h 7633925"/>
              <a:gd name="connsiteX19" fmla="*/ 918697 w 8291047"/>
              <a:gd name="connsiteY19" fmla="*/ 876300 h 7633925"/>
              <a:gd name="connsiteX20" fmla="*/ 956797 w 8291047"/>
              <a:gd name="connsiteY20" fmla="*/ 819150 h 7633925"/>
              <a:gd name="connsiteX21" fmla="*/ 1052047 w 8291047"/>
              <a:gd name="connsiteY21" fmla="*/ 800100 h 7633925"/>
              <a:gd name="connsiteX22" fmla="*/ 1185397 w 8291047"/>
              <a:gd name="connsiteY22" fmla="*/ 704850 h 7633925"/>
              <a:gd name="connsiteX23" fmla="*/ 1299697 w 8291047"/>
              <a:gd name="connsiteY23" fmla="*/ 609600 h 7633925"/>
              <a:gd name="connsiteX24" fmla="*/ 1471147 w 8291047"/>
              <a:gd name="connsiteY24" fmla="*/ 495300 h 7633925"/>
              <a:gd name="connsiteX25" fmla="*/ 1547347 w 8291047"/>
              <a:gd name="connsiteY25" fmla="*/ 438150 h 7633925"/>
              <a:gd name="connsiteX26" fmla="*/ 1604497 w 8291047"/>
              <a:gd name="connsiteY26" fmla="*/ 400050 h 7633925"/>
              <a:gd name="connsiteX27" fmla="*/ 1756897 w 8291047"/>
              <a:gd name="connsiteY27" fmla="*/ 361950 h 7633925"/>
              <a:gd name="connsiteX28" fmla="*/ 1814047 w 8291047"/>
              <a:gd name="connsiteY28" fmla="*/ 342900 h 7633925"/>
              <a:gd name="connsiteX29" fmla="*/ 1890247 w 8291047"/>
              <a:gd name="connsiteY29" fmla="*/ 323850 h 7633925"/>
              <a:gd name="connsiteX30" fmla="*/ 2004547 w 8291047"/>
              <a:gd name="connsiteY30" fmla="*/ 285750 h 7633925"/>
              <a:gd name="connsiteX31" fmla="*/ 2385547 w 8291047"/>
              <a:gd name="connsiteY31" fmla="*/ 266700 h 7633925"/>
              <a:gd name="connsiteX32" fmla="*/ 2842747 w 8291047"/>
              <a:gd name="connsiteY32" fmla="*/ 190500 h 7633925"/>
              <a:gd name="connsiteX33" fmla="*/ 3280897 w 8291047"/>
              <a:gd name="connsiteY33" fmla="*/ 152400 h 7633925"/>
              <a:gd name="connsiteX34" fmla="*/ 3642847 w 8291047"/>
              <a:gd name="connsiteY34" fmla="*/ 114300 h 7633925"/>
              <a:gd name="connsiteX35" fmla="*/ 3699997 w 8291047"/>
              <a:gd name="connsiteY35" fmla="*/ 95250 h 7633925"/>
              <a:gd name="connsiteX36" fmla="*/ 4804897 w 8291047"/>
              <a:gd name="connsiteY36" fmla="*/ 57150 h 7633925"/>
              <a:gd name="connsiteX37" fmla="*/ 5528797 w 8291047"/>
              <a:gd name="connsiteY37" fmla="*/ 0 h 7633925"/>
              <a:gd name="connsiteX38" fmla="*/ 7948147 w 8291047"/>
              <a:gd name="connsiteY38" fmla="*/ 19050 h 7633925"/>
              <a:gd name="connsiteX39" fmla="*/ 8119597 w 8291047"/>
              <a:gd name="connsiteY39" fmla="*/ 57150 h 7633925"/>
              <a:gd name="connsiteX40" fmla="*/ 8176747 w 8291047"/>
              <a:gd name="connsiteY40" fmla="*/ 114300 h 7633925"/>
              <a:gd name="connsiteX41" fmla="*/ 8252947 w 8291047"/>
              <a:gd name="connsiteY41" fmla="*/ 228600 h 7633925"/>
              <a:gd name="connsiteX42" fmla="*/ 8252947 w 8291047"/>
              <a:gd name="connsiteY42" fmla="*/ 876300 h 7633925"/>
              <a:gd name="connsiteX43" fmla="*/ 8233897 w 8291047"/>
              <a:gd name="connsiteY43" fmla="*/ 1143000 h 7633925"/>
              <a:gd name="connsiteX44" fmla="*/ 8233897 w 8291047"/>
              <a:gd name="connsiteY44" fmla="*/ 3981450 h 7633925"/>
              <a:gd name="connsiteX45" fmla="*/ 8291047 w 8291047"/>
              <a:gd name="connsiteY45" fmla="*/ 4953000 h 7633925"/>
              <a:gd name="connsiteX46" fmla="*/ 8271997 w 8291047"/>
              <a:gd name="connsiteY46" fmla="*/ 5467350 h 7633925"/>
              <a:gd name="connsiteX47" fmla="*/ 8233897 w 8291047"/>
              <a:gd name="connsiteY47" fmla="*/ 5715000 h 7633925"/>
              <a:gd name="connsiteX48" fmla="*/ 8214847 w 8291047"/>
              <a:gd name="connsiteY48" fmla="*/ 5791200 h 7633925"/>
              <a:gd name="connsiteX49" fmla="*/ 8195797 w 8291047"/>
              <a:gd name="connsiteY49" fmla="*/ 5943600 h 7633925"/>
              <a:gd name="connsiteX50" fmla="*/ 8176747 w 8291047"/>
              <a:gd name="connsiteY50" fmla="*/ 6057900 h 7633925"/>
              <a:gd name="connsiteX51" fmla="*/ 8100547 w 8291047"/>
              <a:gd name="connsiteY51" fmla="*/ 6153150 h 7633925"/>
              <a:gd name="connsiteX52" fmla="*/ 8043397 w 8291047"/>
              <a:gd name="connsiteY52" fmla="*/ 6343650 h 7633925"/>
              <a:gd name="connsiteX53" fmla="*/ 7852897 w 8291047"/>
              <a:gd name="connsiteY53" fmla="*/ 6629400 h 7633925"/>
              <a:gd name="connsiteX54" fmla="*/ 7757647 w 8291047"/>
              <a:gd name="connsiteY54" fmla="*/ 6724650 h 7633925"/>
              <a:gd name="connsiteX55" fmla="*/ 7662397 w 8291047"/>
              <a:gd name="connsiteY55" fmla="*/ 6877050 h 7633925"/>
              <a:gd name="connsiteX56" fmla="*/ 7624297 w 8291047"/>
              <a:gd name="connsiteY56" fmla="*/ 6972300 h 7633925"/>
              <a:gd name="connsiteX57" fmla="*/ 7529047 w 8291047"/>
              <a:gd name="connsiteY57" fmla="*/ 7010400 h 7633925"/>
              <a:gd name="connsiteX58" fmla="*/ 7452847 w 8291047"/>
              <a:gd name="connsiteY58" fmla="*/ 7086600 h 7633925"/>
              <a:gd name="connsiteX59" fmla="*/ 7319497 w 8291047"/>
              <a:gd name="connsiteY59" fmla="*/ 7162800 h 7633925"/>
              <a:gd name="connsiteX60" fmla="*/ 7243297 w 8291047"/>
              <a:gd name="connsiteY60" fmla="*/ 7258050 h 7633925"/>
              <a:gd name="connsiteX61" fmla="*/ 7148047 w 8291047"/>
              <a:gd name="connsiteY61" fmla="*/ 7277100 h 7633925"/>
              <a:gd name="connsiteX62" fmla="*/ 6709897 w 8291047"/>
              <a:gd name="connsiteY62" fmla="*/ 7442200 h 7633925"/>
              <a:gd name="connsiteX63" fmla="*/ 5433547 w 8291047"/>
              <a:gd name="connsiteY63" fmla="*/ 7620000 h 7633925"/>
              <a:gd name="connsiteX64" fmla="*/ 747247 w 8291047"/>
              <a:gd name="connsiteY64" fmla="*/ 7613650 h 7633925"/>
              <a:gd name="connsiteX65" fmla="*/ 80497 w 8291047"/>
              <a:gd name="connsiteY65" fmla="*/ 7239000 h 7633925"/>
              <a:gd name="connsiteX66" fmla="*/ 16997 w 8291047"/>
              <a:gd name="connsiteY66" fmla="*/ 5314950 h 7633925"/>
              <a:gd name="connsiteX67" fmla="*/ 4297 w 8291047"/>
              <a:gd name="connsiteY67" fmla="*/ 5181600 h 7633925"/>
              <a:gd name="connsiteX0" fmla="*/ 4297 w 8291047"/>
              <a:gd name="connsiteY0" fmla="*/ 5181600 h 7633925"/>
              <a:gd name="connsiteX1" fmla="*/ 4297 w 8291047"/>
              <a:gd name="connsiteY1" fmla="*/ 5181600 h 7633925"/>
              <a:gd name="connsiteX2" fmla="*/ 99547 w 8291047"/>
              <a:gd name="connsiteY2" fmla="*/ 4248150 h 7633925"/>
              <a:gd name="connsiteX3" fmla="*/ 118597 w 8291047"/>
              <a:gd name="connsiteY3" fmla="*/ 3028950 h 7633925"/>
              <a:gd name="connsiteX4" fmla="*/ 156697 w 8291047"/>
              <a:gd name="connsiteY4" fmla="*/ 2476500 h 7633925"/>
              <a:gd name="connsiteX5" fmla="*/ 194797 w 8291047"/>
              <a:gd name="connsiteY5" fmla="*/ 2362200 h 7633925"/>
              <a:gd name="connsiteX6" fmla="*/ 213847 w 8291047"/>
              <a:gd name="connsiteY6" fmla="*/ 2228850 h 7633925"/>
              <a:gd name="connsiteX7" fmla="*/ 251947 w 8291047"/>
              <a:gd name="connsiteY7" fmla="*/ 2019300 h 7633925"/>
              <a:gd name="connsiteX8" fmla="*/ 270997 w 8291047"/>
              <a:gd name="connsiteY8" fmla="*/ 1885950 h 7633925"/>
              <a:gd name="connsiteX9" fmla="*/ 328147 w 8291047"/>
              <a:gd name="connsiteY9" fmla="*/ 1752600 h 7633925"/>
              <a:gd name="connsiteX10" fmla="*/ 347197 w 8291047"/>
              <a:gd name="connsiteY10" fmla="*/ 1695450 h 7633925"/>
              <a:gd name="connsiteX11" fmla="*/ 385297 w 8291047"/>
              <a:gd name="connsiteY11" fmla="*/ 1562100 h 7633925"/>
              <a:gd name="connsiteX12" fmla="*/ 499597 w 8291047"/>
              <a:gd name="connsiteY12" fmla="*/ 1466850 h 7633925"/>
              <a:gd name="connsiteX13" fmla="*/ 594847 w 8291047"/>
              <a:gd name="connsiteY13" fmla="*/ 1390650 h 7633925"/>
              <a:gd name="connsiteX14" fmla="*/ 632947 w 8291047"/>
              <a:gd name="connsiteY14" fmla="*/ 1333500 h 7633925"/>
              <a:gd name="connsiteX15" fmla="*/ 671047 w 8291047"/>
              <a:gd name="connsiteY15" fmla="*/ 1219200 h 7633925"/>
              <a:gd name="connsiteX16" fmla="*/ 728197 w 8291047"/>
              <a:gd name="connsiteY16" fmla="*/ 1162050 h 7633925"/>
              <a:gd name="connsiteX17" fmla="*/ 804397 w 8291047"/>
              <a:gd name="connsiteY17" fmla="*/ 1066800 h 7633925"/>
              <a:gd name="connsiteX18" fmla="*/ 918697 w 8291047"/>
              <a:gd name="connsiteY18" fmla="*/ 876300 h 7633925"/>
              <a:gd name="connsiteX19" fmla="*/ 956797 w 8291047"/>
              <a:gd name="connsiteY19" fmla="*/ 819150 h 7633925"/>
              <a:gd name="connsiteX20" fmla="*/ 1052047 w 8291047"/>
              <a:gd name="connsiteY20" fmla="*/ 800100 h 7633925"/>
              <a:gd name="connsiteX21" fmla="*/ 1185397 w 8291047"/>
              <a:gd name="connsiteY21" fmla="*/ 704850 h 7633925"/>
              <a:gd name="connsiteX22" fmla="*/ 1299697 w 8291047"/>
              <a:gd name="connsiteY22" fmla="*/ 609600 h 7633925"/>
              <a:gd name="connsiteX23" fmla="*/ 1471147 w 8291047"/>
              <a:gd name="connsiteY23" fmla="*/ 495300 h 7633925"/>
              <a:gd name="connsiteX24" fmla="*/ 1547347 w 8291047"/>
              <a:gd name="connsiteY24" fmla="*/ 438150 h 7633925"/>
              <a:gd name="connsiteX25" fmla="*/ 1604497 w 8291047"/>
              <a:gd name="connsiteY25" fmla="*/ 400050 h 7633925"/>
              <a:gd name="connsiteX26" fmla="*/ 1756897 w 8291047"/>
              <a:gd name="connsiteY26" fmla="*/ 361950 h 7633925"/>
              <a:gd name="connsiteX27" fmla="*/ 1814047 w 8291047"/>
              <a:gd name="connsiteY27" fmla="*/ 342900 h 7633925"/>
              <a:gd name="connsiteX28" fmla="*/ 1890247 w 8291047"/>
              <a:gd name="connsiteY28" fmla="*/ 323850 h 7633925"/>
              <a:gd name="connsiteX29" fmla="*/ 2004547 w 8291047"/>
              <a:gd name="connsiteY29" fmla="*/ 285750 h 7633925"/>
              <a:gd name="connsiteX30" fmla="*/ 2385547 w 8291047"/>
              <a:gd name="connsiteY30" fmla="*/ 266700 h 7633925"/>
              <a:gd name="connsiteX31" fmla="*/ 2842747 w 8291047"/>
              <a:gd name="connsiteY31" fmla="*/ 190500 h 7633925"/>
              <a:gd name="connsiteX32" fmla="*/ 3280897 w 8291047"/>
              <a:gd name="connsiteY32" fmla="*/ 152400 h 7633925"/>
              <a:gd name="connsiteX33" fmla="*/ 3642847 w 8291047"/>
              <a:gd name="connsiteY33" fmla="*/ 114300 h 7633925"/>
              <a:gd name="connsiteX34" fmla="*/ 3699997 w 8291047"/>
              <a:gd name="connsiteY34" fmla="*/ 95250 h 7633925"/>
              <a:gd name="connsiteX35" fmla="*/ 4804897 w 8291047"/>
              <a:gd name="connsiteY35" fmla="*/ 57150 h 7633925"/>
              <a:gd name="connsiteX36" fmla="*/ 5528797 w 8291047"/>
              <a:gd name="connsiteY36" fmla="*/ 0 h 7633925"/>
              <a:gd name="connsiteX37" fmla="*/ 7948147 w 8291047"/>
              <a:gd name="connsiteY37" fmla="*/ 19050 h 7633925"/>
              <a:gd name="connsiteX38" fmla="*/ 8119597 w 8291047"/>
              <a:gd name="connsiteY38" fmla="*/ 57150 h 7633925"/>
              <a:gd name="connsiteX39" fmla="*/ 8176747 w 8291047"/>
              <a:gd name="connsiteY39" fmla="*/ 114300 h 7633925"/>
              <a:gd name="connsiteX40" fmla="*/ 8252947 w 8291047"/>
              <a:gd name="connsiteY40" fmla="*/ 228600 h 7633925"/>
              <a:gd name="connsiteX41" fmla="*/ 8252947 w 8291047"/>
              <a:gd name="connsiteY41" fmla="*/ 876300 h 7633925"/>
              <a:gd name="connsiteX42" fmla="*/ 8233897 w 8291047"/>
              <a:gd name="connsiteY42" fmla="*/ 1143000 h 7633925"/>
              <a:gd name="connsiteX43" fmla="*/ 8233897 w 8291047"/>
              <a:gd name="connsiteY43" fmla="*/ 3981450 h 7633925"/>
              <a:gd name="connsiteX44" fmla="*/ 8291047 w 8291047"/>
              <a:gd name="connsiteY44" fmla="*/ 4953000 h 7633925"/>
              <a:gd name="connsiteX45" fmla="*/ 8271997 w 8291047"/>
              <a:gd name="connsiteY45" fmla="*/ 5467350 h 7633925"/>
              <a:gd name="connsiteX46" fmla="*/ 8233897 w 8291047"/>
              <a:gd name="connsiteY46" fmla="*/ 5715000 h 7633925"/>
              <a:gd name="connsiteX47" fmla="*/ 8214847 w 8291047"/>
              <a:gd name="connsiteY47" fmla="*/ 5791200 h 7633925"/>
              <a:gd name="connsiteX48" fmla="*/ 8195797 w 8291047"/>
              <a:gd name="connsiteY48" fmla="*/ 5943600 h 7633925"/>
              <a:gd name="connsiteX49" fmla="*/ 8176747 w 8291047"/>
              <a:gd name="connsiteY49" fmla="*/ 6057900 h 7633925"/>
              <a:gd name="connsiteX50" fmla="*/ 8100547 w 8291047"/>
              <a:gd name="connsiteY50" fmla="*/ 6153150 h 7633925"/>
              <a:gd name="connsiteX51" fmla="*/ 8043397 w 8291047"/>
              <a:gd name="connsiteY51" fmla="*/ 6343650 h 7633925"/>
              <a:gd name="connsiteX52" fmla="*/ 7852897 w 8291047"/>
              <a:gd name="connsiteY52" fmla="*/ 6629400 h 7633925"/>
              <a:gd name="connsiteX53" fmla="*/ 7757647 w 8291047"/>
              <a:gd name="connsiteY53" fmla="*/ 6724650 h 7633925"/>
              <a:gd name="connsiteX54" fmla="*/ 7662397 w 8291047"/>
              <a:gd name="connsiteY54" fmla="*/ 6877050 h 7633925"/>
              <a:gd name="connsiteX55" fmla="*/ 7624297 w 8291047"/>
              <a:gd name="connsiteY55" fmla="*/ 6972300 h 7633925"/>
              <a:gd name="connsiteX56" fmla="*/ 7529047 w 8291047"/>
              <a:gd name="connsiteY56" fmla="*/ 7010400 h 7633925"/>
              <a:gd name="connsiteX57" fmla="*/ 7452847 w 8291047"/>
              <a:gd name="connsiteY57" fmla="*/ 7086600 h 7633925"/>
              <a:gd name="connsiteX58" fmla="*/ 7319497 w 8291047"/>
              <a:gd name="connsiteY58" fmla="*/ 7162800 h 7633925"/>
              <a:gd name="connsiteX59" fmla="*/ 7243297 w 8291047"/>
              <a:gd name="connsiteY59" fmla="*/ 7258050 h 7633925"/>
              <a:gd name="connsiteX60" fmla="*/ 7148047 w 8291047"/>
              <a:gd name="connsiteY60" fmla="*/ 7277100 h 7633925"/>
              <a:gd name="connsiteX61" fmla="*/ 6709897 w 8291047"/>
              <a:gd name="connsiteY61" fmla="*/ 7442200 h 7633925"/>
              <a:gd name="connsiteX62" fmla="*/ 5433547 w 8291047"/>
              <a:gd name="connsiteY62" fmla="*/ 7620000 h 7633925"/>
              <a:gd name="connsiteX63" fmla="*/ 747247 w 8291047"/>
              <a:gd name="connsiteY63" fmla="*/ 7613650 h 7633925"/>
              <a:gd name="connsiteX64" fmla="*/ 80497 w 8291047"/>
              <a:gd name="connsiteY64" fmla="*/ 7239000 h 7633925"/>
              <a:gd name="connsiteX65" fmla="*/ 16997 w 8291047"/>
              <a:gd name="connsiteY65" fmla="*/ 5314950 h 7633925"/>
              <a:gd name="connsiteX66" fmla="*/ 4297 w 8291047"/>
              <a:gd name="connsiteY66" fmla="*/ 5181600 h 7633925"/>
              <a:gd name="connsiteX0" fmla="*/ 4297 w 8291047"/>
              <a:gd name="connsiteY0" fmla="*/ 5181600 h 7633925"/>
              <a:gd name="connsiteX1" fmla="*/ 4297 w 8291047"/>
              <a:gd name="connsiteY1" fmla="*/ 5181600 h 7633925"/>
              <a:gd name="connsiteX2" fmla="*/ 118597 w 8291047"/>
              <a:gd name="connsiteY2" fmla="*/ 3028950 h 7633925"/>
              <a:gd name="connsiteX3" fmla="*/ 156697 w 8291047"/>
              <a:gd name="connsiteY3" fmla="*/ 2476500 h 7633925"/>
              <a:gd name="connsiteX4" fmla="*/ 194797 w 8291047"/>
              <a:gd name="connsiteY4" fmla="*/ 2362200 h 7633925"/>
              <a:gd name="connsiteX5" fmla="*/ 213847 w 8291047"/>
              <a:gd name="connsiteY5" fmla="*/ 2228850 h 7633925"/>
              <a:gd name="connsiteX6" fmla="*/ 251947 w 8291047"/>
              <a:gd name="connsiteY6" fmla="*/ 2019300 h 7633925"/>
              <a:gd name="connsiteX7" fmla="*/ 270997 w 8291047"/>
              <a:gd name="connsiteY7" fmla="*/ 1885950 h 7633925"/>
              <a:gd name="connsiteX8" fmla="*/ 328147 w 8291047"/>
              <a:gd name="connsiteY8" fmla="*/ 1752600 h 7633925"/>
              <a:gd name="connsiteX9" fmla="*/ 347197 w 8291047"/>
              <a:gd name="connsiteY9" fmla="*/ 1695450 h 7633925"/>
              <a:gd name="connsiteX10" fmla="*/ 385297 w 8291047"/>
              <a:gd name="connsiteY10" fmla="*/ 1562100 h 7633925"/>
              <a:gd name="connsiteX11" fmla="*/ 499597 w 8291047"/>
              <a:gd name="connsiteY11" fmla="*/ 1466850 h 7633925"/>
              <a:gd name="connsiteX12" fmla="*/ 594847 w 8291047"/>
              <a:gd name="connsiteY12" fmla="*/ 1390650 h 7633925"/>
              <a:gd name="connsiteX13" fmla="*/ 632947 w 8291047"/>
              <a:gd name="connsiteY13" fmla="*/ 1333500 h 7633925"/>
              <a:gd name="connsiteX14" fmla="*/ 671047 w 8291047"/>
              <a:gd name="connsiteY14" fmla="*/ 1219200 h 7633925"/>
              <a:gd name="connsiteX15" fmla="*/ 728197 w 8291047"/>
              <a:gd name="connsiteY15" fmla="*/ 1162050 h 7633925"/>
              <a:gd name="connsiteX16" fmla="*/ 804397 w 8291047"/>
              <a:gd name="connsiteY16" fmla="*/ 1066800 h 7633925"/>
              <a:gd name="connsiteX17" fmla="*/ 918697 w 8291047"/>
              <a:gd name="connsiteY17" fmla="*/ 876300 h 7633925"/>
              <a:gd name="connsiteX18" fmla="*/ 956797 w 8291047"/>
              <a:gd name="connsiteY18" fmla="*/ 819150 h 7633925"/>
              <a:gd name="connsiteX19" fmla="*/ 1052047 w 8291047"/>
              <a:gd name="connsiteY19" fmla="*/ 800100 h 7633925"/>
              <a:gd name="connsiteX20" fmla="*/ 1185397 w 8291047"/>
              <a:gd name="connsiteY20" fmla="*/ 704850 h 7633925"/>
              <a:gd name="connsiteX21" fmla="*/ 1299697 w 8291047"/>
              <a:gd name="connsiteY21" fmla="*/ 609600 h 7633925"/>
              <a:gd name="connsiteX22" fmla="*/ 1471147 w 8291047"/>
              <a:gd name="connsiteY22" fmla="*/ 495300 h 7633925"/>
              <a:gd name="connsiteX23" fmla="*/ 1547347 w 8291047"/>
              <a:gd name="connsiteY23" fmla="*/ 438150 h 7633925"/>
              <a:gd name="connsiteX24" fmla="*/ 1604497 w 8291047"/>
              <a:gd name="connsiteY24" fmla="*/ 400050 h 7633925"/>
              <a:gd name="connsiteX25" fmla="*/ 1756897 w 8291047"/>
              <a:gd name="connsiteY25" fmla="*/ 361950 h 7633925"/>
              <a:gd name="connsiteX26" fmla="*/ 1814047 w 8291047"/>
              <a:gd name="connsiteY26" fmla="*/ 342900 h 7633925"/>
              <a:gd name="connsiteX27" fmla="*/ 1890247 w 8291047"/>
              <a:gd name="connsiteY27" fmla="*/ 323850 h 7633925"/>
              <a:gd name="connsiteX28" fmla="*/ 2004547 w 8291047"/>
              <a:gd name="connsiteY28" fmla="*/ 285750 h 7633925"/>
              <a:gd name="connsiteX29" fmla="*/ 2385547 w 8291047"/>
              <a:gd name="connsiteY29" fmla="*/ 266700 h 7633925"/>
              <a:gd name="connsiteX30" fmla="*/ 2842747 w 8291047"/>
              <a:gd name="connsiteY30" fmla="*/ 190500 h 7633925"/>
              <a:gd name="connsiteX31" fmla="*/ 3280897 w 8291047"/>
              <a:gd name="connsiteY31" fmla="*/ 152400 h 7633925"/>
              <a:gd name="connsiteX32" fmla="*/ 3642847 w 8291047"/>
              <a:gd name="connsiteY32" fmla="*/ 114300 h 7633925"/>
              <a:gd name="connsiteX33" fmla="*/ 3699997 w 8291047"/>
              <a:gd name="connsiteY33" fmla="*/ 95250 h 7633925"/>
              <a:gd name="connsiteX34" fmla="*/ 4804897 w 8291047"/>
              <a:gd name="connsiteY34" fmla="*/ 57150 h 7633925"/>
              <a:gd name="connsiteX35" fmla="*/ 5528797 w 8291047"/>
              <a:gd name="connsiteY35" fmla="*/ 0 h 7633925"/>
              <a:gd name="connsiteX36" fmla="*/ 7948147 w 8291047"/>
              <a:gd name="connsiteY36" fmla="*/ 19050 h 7633925"/>
              <a:gd name="connsiteX37" fmla="*/ 8119597 w 8291047"/>
              <a:gd name="connsiteY37" fmla="*/ 57150 h 7633925"/>
              <a:gd name="connsiteX38" fmla="*/ 8176747 w 8291047"/>
              <a:gd name="connsiteY38" fmla="*/ 114300 h 7633925"/>
              <a:gd name="connsiteX39" fmla="*/ 8252947 w 8291047"/>
              <a:gd name="connsiteY39" fmla="*/ 228600 h 7633925"/>
              <a:gd name="connsiteX40" fmla="*/ 8252947 w 8291047"/>
              <a:gd name="connsiteY40" fmla="*/ 876300 h 7633925"/>
              <a:gd name="connsiteX41" fmla="*/ 8233897 w 8291047"/>
              <a:gd name="connsiteY41" fmla="*/ 1143000 h 7633925"/>
              <a:gd name="connsiteX42" fmla="*/ 8233897 w 8291047"/>
              <a:gd name="connsiteY42" fmla="*/ 3981450 h 7633925"/>
              <a:gd name="connsiteX43" fmla="*/ 8291047 w 8291047"/>
              <a:gd name="connsiteY43" fmla="*/ 4953000 h 7633925"/>
              <a:gd name="connsiteX44" fmla="*/ 8271997 w 8291047"/>
              <a:gd name="connsiteY44" fmla="*/ 5467350 h 7633925"/>
              <a:gd name="connsiteX45" fmla="*/ 8233897 w 8291047"/>
              <a:gd name="connsiteY45" fmla="*/ 5715000 h 7633925"/>
              <a:gd name="connsiteX46" fmla="*/ 8214847 w 8291047"/>
              <a:gd name="connsiteY46" fmla="*/ 5791200 h 7633925"/>
              <a:gd name="connsiteX47" fmla="*/ 8195797 w 8291047"/>
              <a:gd name="connsiteY47" fmla="*/ 5943600 h 7633925"/>
              <a:gd name="connsiteX48" fmla="*/ 8176747 w 8291047"/>
              <a:gd name="connsiteY48" fmla="*/ 6057900 h 7633925"/>
              <a:gd name="connsiteX49" fmla="*/ 8100547 w 8291047"/>
              <a:gd name="connsiteY49" fmla="*/ 6153150 h 7633925"/>
              <a:gd name="connsiteX50" fmla="*/ 8043397 w 8291047"/>
              <a:gd name="connsiteY50" fmla="*/ 6343650 h 7633925"/>
              <a:gd name="connsiteX51" fmla="*/ 7852897 w 8291047"/>
              <a:gd name="connsiteY51" fmla="*/ 6629400 h 7633925"/>
              <a:gd name="connsiteX52" fmla="*/ 7757647 w 8291047"/>
              <a:gd name="connsiteY52" fmla="*/ 6724650 h 7633925"/>
              <a:gd name="connsiteX53" fmla="*/ 7662397 w 8291047"/>
              <a:gd name="connsiteY53" fmla="*/ 6877050 h 7633925"/>
              <a:gd name="connsiteX54" fmla="*/ 7624297 w 8291047"/>
              <a:gd name="connsiteY54" fmla="*/ 6972300 h 7633925"/>
              <a:gd name="connsiteX55" fmla="*/ 7529047 w 8291047"/>
              <a:gd name="connsiteY55" fmla="*/ 7010400 h 7633925"/>
              <a:gd name="connsiteX56" fmla="*/ 7452847 w 8291047"/>
              <a:gd name="connsiteY56" fmla="*/ 7086600 h 7633925"/>
              <a:gd name="connsiteX57" fmla="*/ 7319497 w 8291047"/>
              <a:gd name="connsiteY57" fmla="*/ 7162800 h 7633925"/>
              <a:gd name="connsiteX58" fmla="*/ 7243297 w 8291047"/>
              <a:gd name="connsiteY58" fmla="*/ 7258050 h 7633925"/>
              <a:gd name="connsiteX59" fmla="*/ 7148047 w 8291047"/>
              <a:gd name="connsiteY59" fmla="*/ 7277100 h 7633925"/>
              <a:gd name="connsiteX60" fmla="*/ 6709897 w 8291047"/>
              <a:gd name="connsiteY60" fmla="*/ 7442200 h 7633925"/>
              <a:gd name="connsiteX61" fmla="*/ 5433547 w 8291047"/>
              <a:gd name="connsiteY61" fmla="*/ 7620000 h 7633925"/>
              <a:gd name="connsiteX62" fmla="*/ 747247 w 8291047"/>
              <a:gd name="connsiteY62" fmla="*/ 7613650 h 7633925"/>
              <a:gd name="connsiteX63" fmla="*/ 80497 w 8291047"/>
              <a:gd name="connsiteY63" fmla="*/ 7239000 h 7633925"/>
              <a:gd name="connsiteX64" fmla="*/ 16997 w 8291047"/>
              <a:gd name="connsiteY64" fmla="*/ 5314950 h 7633925"/>
              <a:gd name="connsiteX65" fmla="*/ 4297 w 8291047"/>
              <a:gd name="connsiteY65" fmla="*/ 5181600 h 7633925"/>
              <a:gd name="connsiteX0" fmla="*/ 16997 w 8291047"/>
              <a:gd name="connsiteY0" fmla="*/ 5314950 h 7633925"/>
              <a:gd name="connsiteX1" fmla="*/ 4297 w 8291047"/>
              <a:gd name="connsiteY1" fmla="*/ 5181600 h 7633925"/>
              <a:gd name="connsiteX2" fmla="*/ 118597 w 8291047"/>
              <a:gd name="connsiteY2" fmla="*/ 3028950 h 7633925"/>
              <a:gd name="connsiteX3" fmla="*/ 156697 w 8291047"/>
              <a:gd name="connsiteY3" fmla="*/ 2476500 h 7633925"/>
              <a:gd name="connsiteX4" fmla="*/ 194797 w 8291047"/>
              <a:gd name="connsiteY4" fmla="*/ 2362200 h 7633925"/>
              <a:gd name="connsiteX5" fmla="*/ 213847 w 8291047"/>
              <a:gd name="connsiteY5" fmla="*/ 2228850 h 7633925"/>
              <a:gd name="connsiteX6" fmla="*/ 251947 w 8291047"/>
              <a:gd name="connsiteY6" fmla="*/ 2019300 h 7633925"/>
              <a:gd name="connsiteX7" fmla="*/ 270997 w 8291047"/>
              <a:gd name="connsiteY7" fmla="*/ 1885950 h 7633925"/>
              <a:gd name="connsiteX8" fmla="*/ 328147 w 8291047"/>
              <a:gd name="connsiteY8" fmla="*/ 1752600 h 7633925"/>
              <a:gd name="connsiteX9" fmla="*/ 347197 w 8291047"/>
              <a:gd name="connsiteY9" fmla="*/ 1695450 h 7633925"/>
              <a:gd name="connsiteX10" fmla="*/ 385297 w 8291047"/>
              <a:gd name="connsiteY10" fmla="*/ 1562100 h 7633925"/>
              <a:gd name="connsiteX11" fmla="*/ 499597 w 8291047"/>
              <a:gd name="connsiteY11" fmla="*/ 1466850 h 7633925"/>
              <a:gd name="connsiteX12" fmla="*/ 594847 w 8291047"/>
              <a:gd name="connsiteY12" fmla="*/ 1390650 h 7633925"/>
              <a:gd name="connsiteX13" fmla="*/ 632947 w 8291047"/>
              <a:gd name="connsiteY13" fmla="*/ 1333500 h 7633925"/>
              <a:gd name="connsiteX14" fmla="*/ 671047 w 8291047"/>
              <a:gd name="connsiteY14" fmla="*/ 1219200 h 7633925"/>
              <a:gd name="connsiteX15" fmla="*/ 728197 w 8291047"/>
              <a:gd name="connsiteY15" fmla="*/ 1162050 h 7633925"/>
              <a:gd name="connsiteX16" fmla="*/ 804397 w 8291047"/>
              <a:gd name="connsiteY16" fmla="*/ 1066800 h 7633925"/>
              <a:gd name="connsiteX17" fmla="*/ 918697 w 8291047"/>
              <a:gd name="connsiteY17" fmla="*/ 876300 h 7633925"/>
              <a:gd name="connsiteX18" fmla="*/ 956797 w 8291047"/>
              <a:gd name="connsiteY18" fmla="*/ 819150 h 7633925"/>
              <a:gd name="connsiteX19" fmla="*/ 1052047 w 8291047"/>
              <a:gd name="connsiteY19" fmla="*/ 800100 h 7633925"/>
              <a:gd name="connsiteX20" fmla="*/ 1185397 w 8291047"/>
              <a:gd name="connsiteY20" fmla="*/ 704850 h 7633925"/>
              <a:gd name="connsiteX21" fmla="*/ 1299697 w 8291047"/>
              <a:gd name="connsiteY21" fmla="*/ 609600 h 7633925"/>
              <a:gd name="connsiteX22" fmla="*/ 1471147 w 8291047"/>
              <a:gd name="connsiteY22" fmla="*/ 495300 h 7633925"/>
              <a:gd name="connsiteX23" fmla="*/ 1547347 w 8291047"/>
              <a:gd name="connsiteY23" fmla="*/ 438150 h 7633925"/>
              <a:gd name="connsiteX24" fmla="*/ 1604497 w 8291047"/>
              <a:gd name="connsiteY24" fmla="*/ 400050 h 7633925"/>
              <a:gd name="connsiteX25" fmla="*/ 1756897 w 8291047"/>
              <a:gd name="connsiteY25" fmla="*/ 361950 h 7633925"/>
              <a:gd name="connsiteX26" fmla="*/ 1814047 w 8291047"/>
              <a:gd name="connsiteY26" fmla="*/ 342900 h 7633925"/>
              <a:gd name="connsiteX27" fmla="*/ 1890247 w 8291047"/>
              <a:gd name="connsiteY27" fmla="*/ 323850 h 7633925"/>
              <a:gd name="connsiteX28" fmla="*/ 2004547 w 8291047"/>
              <a:gd name="connsiteY28" fmla="*/ 285750 h 7633925"/>
              <a:gd name="connsiteX29" fmla="*/ 2385547 w 8291047"/>
              <a:gd name="connsiteY29" fmla="*/ 266700 h 7633925"/>
              <a:gd name="connsiteX30" fmla="*/ 2842747 w 8291047"/>
              <a:gd name="connsiteY30" fmla="*/ 190500 h 7633925"/>
              <a:gd name="connsiteX31" fmla="*/ 3280897 w 8291047"/>
              <a:gd name="connsiteY31" fmla="*/ 152400 h 7633925"/>
              <a:gd name="connsiteX32" fmla="*/ 3642847 w 8291047"/>
              <a:gd name="connsiteY32" fmla="*/ 114300 h 7633925"/>
              <a:gd name="connsiteX33" fmla="*/ 3699997 w 8291047"/>
              <a:gd name="connsiteY33" fmla="*/ 95250 h 7633925"/>
              <a:gd name="connsiteX34" fmla="*/ 4804897 w 8291047"/>
              <a:gd name="connsiteY34" fmla="*/ 57150 h 7633925"/>
              <a:gd name="connsiteX35" fmla="*/ 5528797 w 8291047"/>
              <a:gd name="connsiteY35" fmla="*/ 0 h 7633925"/>
              <a:gd name="connsiteX36" fmla="*/ 7948147 w 8291047"/>
              <a:gd name="connsiteY36" fmla="*/ 19050 h 7633925"/>
              <a:gd name="connsiteX37" fmla="*/ 8119597 w 8291047"/>
              <a:gd name="connsiteY37" fmla="*/ 57150 h 7633925"/>
              <a:gd name="connsiteX38" fmla="*/ 8176747 w 8291047"/>
              <a:gd name="connsiteY38" fmla="*/ 114300 h 7633925"/>
              <a:gd name="connsiteX39" fmla="*/ 8252947 w 8291047"/>
              <a:gd name="connsiteY39" fmla="*/ 228600 h 7633925"/>
              <a:gd name="connsiteX40" fmla="*/ 8252947 w 8291047"/>
              <a:gd name="connsiteY40" fmla="*/ 876300 h 7633925"/>
              <a:gd name="connsiteX41" fmla="*/ 8233897 w 8291047"/>
              <a:gd name="connsiteY41" fmla="*/ 1143000 h 7633925"/>
              <a:gd name="connsiteX42" fmla="*/ 8233897 w 8291047"/>
              <a:gd name="connsiteY42" fmla="*/ 3981450 h 7633925"/>
              <a:gd name="connsiteX43" fmla="*/ 8291047 w 8291047"/>
              <a:gd name="connsiteY43" fmla="*/ 4953000 h 7633925"/>
              <a:gd name="connsiteX44" fmla="*/ 8271997 w 8291047"/>
              <a:gd name="connsiteY44" fmla="*/ 5467350 h 7633925"/>
              <a:gd name="connsiteX45" fmla="*/ 8233897 w 8291047"/>
              <a:gd name="connsiteY45" fmla="*/ 5715000 h 7633925"/>
              <a:gd name="connsiteX46" fmla="*/ 8214847 w 8291047"/>
              <a:gd name="connsiteY46" fmla="*/ 5791200 h 7633925"/>
              <a:gd name="connsiteX47" fmla="*/ 8195797 w 8291047"/>
              <a:gd name="connsiteY47" fmla="*/ 5943600 h 7633925"/>
              <a:gd name="connsiteX48" fmla="*/ 8176747 w 8291047"/>
              <a:gd name="connsiteY48" fmla="*/ 6057900 h 7633925"/>
              <a:gd name="connsiteX49" fmla="*/ 8100547 w 8291047"/>
              <a:gd name="connsiteY49" fmla="*/ 6153150 h 7633925"/>
              <a:gd name="connsiteX50" fmla="*/ 8043397 w 8291047"/>
              <a:gd name="connsiteY50" fmla="*/ 6343650 h 7633925"/>
              <a:gd name="connsiteX51" fmla="*/ 7852897 w 8291047"/>
              <a:gd name="connsiteY51" fmla="*/ 6629400 h 7633925"/>
              <a:gd name="connsiteX52" fmla="*/ 7757647 w 8291047"/>
              <a:gd name="connsiteY52" fmla="*/ 6724650 h 7633925"/>
              <a:gd name="connsiteX53" fmla="*/ 7662397 w 8291047"/>
              <a:gd name="connsiteY53" fmla="*/ 6877050 h 7633925"/>
              <a:gd name="connsiteX54" fmla="*/ 7624297 w 8291047"/>
              <a:gd name="connsiteY54" fmla="*/ 6972300 h 7633925"/>
              <a:gd name="connsiteX55" fmla="*/ 7529047 w 8291047"/>
              <a:gd name="connsiteY55" fmla="*/ 7010400 h 7633925"/>
              <a:gd name="connsiteX56" fmla="*/ 7452847 w 8291047"/>
              <a:gd name="connsiteY56" fmla="*/ 7086600 h 7633925"/>
              <a:gd name="connsiteX57" fmla="*/ 7319497 w 8291047"/>
              <a:gd name="connsiteY57" fmla="*/ 7162800 h 7633925"/>
              <a:gd name="connsiteX58" fmla="*/ 7243297 w 8291047"/>
              <a:gd name="connsiteY58" fmla="*/ 7258050 h 7633925"/>
              <a:gd name="connsiteX59" fmla="*/ 7148047 w 8291047"/>
              <a:gd name="connsiteY59" fmla="*/ 7277100 h 7633925"/>
              <a:gd name="connsiteX60" fmla="*/ 6709897 w 8291047"/>
              <a:gd name="connsiteY60" fmla="*/ 7442200 h 7633925"/>
              <a:gd name="connsiteX61" fmla="*/ 5433547 w 8291047"/>
              <a:gd name="connsiteY61" fmla="*/ 7620000 h 7633925"/>
              <a:gd name="connsiteX62" fmla="*/ 747247 w 8291047"/>
              <a:gd name="connsiteY62" fmla="*/ 7613650 h 7633925"/>
              <a:gd name="connsiteX63" fmla="*/ 80497 w 8291047"/>
              <a:gd name="connsiteY63" fmla="*/ 7239000 h 7633925"/>
              <a:gd name="connsiteX64" fmla="*/ 16997 w 8291047"/>
              <a:gd name="connsiteY64" fmla="*/ 5314950 h 7633925"/>
              <a:gd name="connsiteX0" fmla="*/ 16997 w 8291047"/>
              <a:gd name="connsiteY0" fmla="*/ 5314950 h 7633925"/>
              <a:gd name="connsiteX1" fmla="*/ 118597 w 8291047"/>
              <a:gd name="connsiteY1" fmla="*/ 3028950 h 7633925"/>
              <a:gd name="connsiteX2" fmla="*/ 156697 w 8291047"/>
              <a:gd name="connsiteY2" fmla="*/ 2476500 h 7633925"/>
              <a:gd name="connsiteX3" fmla="*/ 194797 w 8291047"/>
              <a:gd name="connsiteY3" fmla="*/ 2362200 h 7633925"/>
              <a:gd name="connsiteX4" fmla="*/ 213847 w 8291047"/>
              <a:gd name="connsiteY4" fmla="*/ 2228850 h 7633925"/>
              <a:gd name="connsiteX5" fmla="*/ 251947 w 8291047"/>
              <a:gd name="connsiteY5" fmla="*/ 2019300 h 7633925"/>
              <a:gd name="connsiteX6" fmla="*/ 270997 w 8291047"/>
              <a:gd name="connsiteY6" fmla="*/ 1885950 h 7633925"/>
              <a:gd name="connsiteX7" fmla="*/ 328147 w 8291047"/>
              <a:gd name="connsiteY7" fmla="*/ 1752600 h 7633925"/>
              <a:gd name="connsiteX8" fmla="*/ 347197 w 8291047"/>
              <a:gd name="connsiteY8" fmla="*/ 1695450 h 7633925"/>
              <a:gd name="connsiteX9" fmla="*/ 385297 w 8291047"/>
              <a:gd name="connsiteY9" fmla="*/ 1562100 h 7633925"/>
              <a:gd name="connsiteX10" fmla="*/ 499597 w 8291047"/>
              <a:gd name="connsiteY10" fmla="*/ 1466850 h 7633925"/>
              <a:gd name="connsiteX11" fmla="*/ 594847 w 8291047"/>
              <a:gd name="connsiteY11" fmla="*/ 1390650 h 7633925"/>
              <a:gd name="connsiteX12" fmla="*/ 632947 w 8291047"/>
              <a:gd name="connsiteY12" fmla="*/ 1333500 h 7633925"/>
              <a:gd name="connsiteX13" fmla="*/ 671047 w 8291047"/>
              <a:gd name="connsiteY13" fmla="*/ 1219200 h 7633925"/>
              <a:gd name="connsiteX14" fmla="*/ 728197 w 8291047"/>
              <a:gd name="connsiteY14" fmla="*/ 1162050 h 7633925"/>
              <a:gd name="connsiteX15" fmla="*/ 804397 w 8291047"/>
              <a:gd name="connsiteY15" fmla="*/ 1066800 h 7633925"/>
              <a:gd name="connsiteX16" fmla="*/ 918697 w 8291047"/>
              <a:gd name="connsiteY16" fmla="*/ 876300 h 7633925"/>
              <a:gd name="connsiteX17" fmla="*/ 956797 w 8291047"/>
              <a:gd name="connsiteY17" fmla="*/ 819150 h 7633925"/>
              <a:gd name="connsiteX18" fmla="*/ 1052047 w 8291047"/>
              <a:gd name="connsiteY18" fmla="*/ 800100 h 7633925"/>
              <a:gd name="connsiteX19" fmla="*/ 1185397 w 8291047"/>
              <a:gd name="connsiteY19" fmla="*/ 704850 h 7633925"/>
              <a:gd name="connsiteX20" fmla="*/ 1299697 w 8291047"/>
              <a:gd name="connsiteY20" fmla="*/ 609600 h 7633925"/>
              <a:gd name="connsiteX21" fmla="*/ 1471147 w 8291047"/>
              <a:gd name="connsiteY21" fmla="*/ 495300 h 7633925"/>
              <a:gd name="connsiteX22" fmla="*/ 1547347 w 8291047"/>
              <a:gd name="connsiteY22" fmla="*/ 438150 h 7633925"/>
              <a:gd name="connsiteX23" fmla="*/ 1604497 w 8291047"/>
              <a:gd name="connsiteY23" fmla="*/ 400050 h 7633925"/>
              <a:gd name="connsiteX24" fmla="*/ 1756897 w 8291047"/>
              <a:gd name="connsiteY24" fmla="*/ 361950 h 7633925"/>
              <a:gd name="connsiteX25" fmla="*/ 1814047 w 8291047"/>
              <a:gd name="connsiteY25" fmla="*/ 342900 h 7633925"/>
              <a:gd name="connsiteX26" fmla="*/ 1890247 w 8291047"/>
              <a:gd name="connsiteY26" fmla="*/ 323850 h 7633925"/>
              <a:gd name="connsiteX27" fmla="*/ 2004547 w 8291047"/>
              <a:gd name="connsiteY27" fmla="*/ 285750 h 7633925"/>
              <a:gd name="connsiteX28" fmla="*/ 2385547 w 8291047"/>
              <a:gd name="connsiteY28" fmla="*/ 266700 h 7633925"/>
              <a:gd name="connsiteX29" fmla="*/ 2842747 w 8291047"/>
              <a:gd name="connsiteY29" fmla="*/ 190500 h 7633925"/>
              <a:gd name="connsiteX30" fmla="*/ 3280897 w 8291047"/>
              <a:gd name="connsiteY30" fmla="*/ 152400 h 7633925"/>
              <a:gd name="connsiteX31" fmla="*/ 3642847 w 8291047"/>
              <a:gd name="connsiteY31" fmla="*/ 114300 h 7633925"/>
              <a:gd name="connsiteX32" fmla="*/ 3699997 w 8291047"/>
              <a:gd name="connsiteY32" fmla="*/ 95250 h 7633925"/>
              <a:gd name="connsiteX33" fmla="*/ 4804897 w 8291047"/>
              <a:gd name="connsiteY33" fmla="*/ 57150 h 7633925"/>
              <a:gd name="connsiteX34" fmla="*/ 5528797 w 8291047"/>
              <a:gd name="connsiteY34" fmla="*/ 0 h 7633925"/>
              <a:gd name="connsiteX35" fmla="*/ 7948147 w 8291047"/>
              <a:gd name="connsiteY35" fmla="*/ 19050 h 7633925"/>
              <a:gd name="connsiteX36" fmla="*/ 8119597 w 8291047"/>
              <a:gd name="connsiteY36" fmla="*/ 57150 h 7633925"/>
              <a:gd name="connsiteX37" fmla="*/ 8176747 w 8291047"/>
              <a:gd name="connsiteY37" fmla="*/ 114300 h 7633925"/>
              <a:gd name="connsiteX38" fmla="*/ 8252947 w 8291047"/>
              <a:gd name="connsiteY38" fmla="*/ 228600 h 7633925"/>
              <a:gd name="connsiteX39" fmla="*/ 8252947 w 8291047"/>
              <a:gd name="connsiteY39" fmla="*/ 876300 h 7633925"/>
              <a:gd name="connsiteX40" fmla="*/ 8233897 w 8291047"/>
              <a:gd name="connsiteY40" fmla="*/ 1143000 h 7633925"/>
              <a:gd name="connsiteX41" fmla="*/ 8233897 w 8291047"/>
              <a:gd name="connsiteY41" fmla="*/ 3981450 h 7633925"/>
              <a:gd name="connsiteX42" fmla="*/ 8291047 w 8291047"/>
              <a:gd name="connsiteY42" fmla="*/ 4953000 h 7633925"/>
              <a:gd name="connsiteX43" fmla="*/ 8271997 w 8291047"/>
              <a:gd name="connsiteY43" fmla="*/ 5467350 h 7633925"/>
              <a:gd name="connsiteX44" fmla="*/ 8233897 w 8291047"/>
              <a:gd name="connsiteY44" fmla="*/ 5715000 h 7633925"/>
              <a:gd name="connsiteX45" fmla="*/ 8214847 w 8291047"/>
              <a:gd name="connsiteY45" fmla="*/ 5791200 h 7633925"/>
              <a:gd name="connsiteX46" fmla="*/ 8195797 w 8291047"/>
              <a:gd name="connsiteY46" fmla="*/ 5943600 h 7633925"/>
              <a:gd name="connsiteX47" fmla="*/ 8176747 w 8291047"/>
              <a:gd name="connsiteY47" fmla="*/ 6057900 h 7633925"/>
              <a:gd name="connsiteX48" fmla="*/ 8100547 w 8291047"/>
              <a:gd name="connsiteY48" fmla="*/ 6153150 h 7633925"/>
              <a:gd name="connsiteX49" fmla="*/ 8043397 w 8291047"/>
              <a:gd name="connsiteY49" fmla="*/ 6343650 h 7633925"/>
              <a:gd name="connsiteX50" fmla="*/ 7852897 w 8291047"/>
              <a:gd name="connsiteY50" fmla="*/ 6629400 h 7633925"/>
              <a:gd name="connsiteX51" fmla="*/ 7757647 w 8291047"/>
              <a:gd name="connsiteY51" fmla="*/ 6724650 h 7633925"/>
              <a:gd name="connsiteX52" fmla="*/ 7662397 w 8291047"/>
              <a:gd name="connsiteY52" fmla="*/ 6877050 h 7633925"/>
              <a:gd name="connsiteX53" fmla="*/ 7624297 w 8291047"/>
              <a:gd name="connsiteY53" fmla="*/ 6972300 h 7633925"/>
              <a:gd name="connsiteX54" fmla="*/ 7529047 w 8291047"/>
              <a:gd name="connsiteY54" fmla="*/ 7010400 h 7633925"/>
              <a:gd name="connsiteX55" fmla="*/ 7452847 w 8291047"/>
              <a:gd name="connsiteY55" fmla="*/ 7086600 h 7633925"/>
              <a:gd name="connsiteX56" fmla="*/ 7319497 w 8291047"/>
              <a:gd name="connsiteY56" fmla="*/ 7162800 h 7633925"/>
              <a:gd name="connsiteX57" fmla="*/ 7243297 w 8291047"/>
              <a:gd name="connsiteY57" fmla="*/ 7258050 h 7633925"/>
              <a:gd name="connsiteX58" fmla="*/ 7148047 w 8291047"/>
              <a:gd name="connsiteY58" fmla="*/ 7277100 h 7633925"/>
              <a:gd name="connsiteX59" fmla="*/ 6709897 w 8291047"/>
              <a:gd name="connsiteY59" fmla="*/ 7442200 h 7633925"/>
              <a:gd name="connsiteX60" fmla="*/ 5433547 w 8291047"/>
              <a:gd name="connsiteY60" fmla="*/ 7620000 h 7633925"/>
              <a:gd name="connsiteX61" fmla="*/ 747247 w 8291047"/>
              <a:gd name="connsiteY61" fmla="*/ 7613650 h 7633925"/>
              <a:gd name="connsiteX62" fmla="*/ 80497 w 8291047"/>
              <a:gd name="connsiteY62" fmla="*/ 7239000 h 7633925"/>
              <a:gd name="connsiteX63" fmla="*/ 16997 w 8291047"/>
              <a:gd name="connsiteY63" fmla="*/ 5314950 h 7633925"/>
              <a:gd name="connsiteX0" fmla="*/ 16997 w 8291047"/>
              <a:gd name="connsiteY0" fmla="*/ 5314950 h 7633925"/>
              <a:gd name="connsiteX1" fmla="*/ 118597 w 8291047"/>
              <a:gd name="connsiteY1" fmla="*/ 3028950 h 7633925"/>
              <a:gd name="connsiteX2" fmla="*/ 156697 w 8291047"/>
              <a:gd name="connsiteY2" fmla="*/ 2476500 h 7633925"/>
              <a:gd name="connsiteX3" fmla="*/ 194797 w 8291047"/>
              <a:gd name="connsiteY3" fmla="*/ 2362200 h 7633925"/>
              <a:gd name="connsiteX4" fmla="*/ 213847 w 8291047"/>
              <a:gd name="connsiteY4" fmla="*/ 2228850 h 7633925"/>
              <a:gd name="connsiteX5" fmla="*/ 251947 w 8291047"/>
              <a:gd name="connsiteY5" fmla="*/ 2019300 h 7633925"/>
              <a:gd name="connsiteX6" fmla="*/ 328147 w 8291047"/>
              <a:gd name="connsiteY6" fmla="*/ 1752600 h 7633925"/>
              <a:gd name="connsiteX7" fmla="*/ 347197 w 8291047"/>
              <a:gd name="connsiteY7" fmla="*/ 1695450 h 7633925"/>
              <a:gd name="connsiteX8" fmla="*/ 385297 w 8291047"/>
              <a:gd name="connsiteY8" fmla="*/ 1562100 h 7633925"/>
              <a:gd name="connsiteX9" fmla="*/ 499597 w 8291047"/>
              <a:gd name="connsiteY9" fmla="*/ 1466850 h 7633925"/>
              <a:gd name="connsiteX10" fmla="*/ 594847 w 8291047"/>
              <a:gd name="connsiteY10" fmla="*/ 1390650 h 7633925"/>
              <a:gd name="connsiteX11" fmla="*/ 632947 w 8291047"/>
              <a:gd name="connsiteY11" fmla="*/ 1333500 h 7633925"/>
              <a:gd name="connsiteX12" fmla="*/ 671047 w 8291047"/>
              <a:gd name="connsiteY12" fmla="*/ 1219200 h 7633925"/>
              <a:gd name="connsiteX13" fmla="*/ 728197 w 8291047"/>
              <a:gd name="connsiteY13" fmla="*/ 1162050 h 7633925"/>
              <a:gd name="connsiteX14" fmla="*/ 804397 w 8291047"/>
              <a:gd name="connsiteY14" fmla="*/ 1066800 h 7633925"/>
              <a:gd name="connsiteX15" fmla="*/ 918697 w 8291047"/>
              <a:gd name="connsiteY15" fmla="*/ 876300 h 7633925"/>
              <a:gd name="connsiteX16" fmla="*/ 956797 w 8291047"/>
              <a:gd name="connsiteY16" fmla="*/ 819150 h 7633925"/>
              <a:gd name="connsiteX17" fmla="*/ 1052047 w 8291047"/>
              <a:gd name="connsiteY17" fmla="*/ 800100 h 7633925"/>
              <a:gd name="connsiteX18" fmla="*/ 1185397 w 8291047"/>
              <a:gd name="connsiteY18" fmla="*/ 704850 h 7633925"/>
              <a:gd name="connsiteX19" fmla="*/ 1299697 w 8291047"/>
              <a:gd name="connsiteY19" fmla="*/ 609600 h 7633925"/>
              <a:gd name="connsiteX20" fmla="*/ 1471147 w 8291047"/>
              <a:gd name="connsiteY20" fmla="*/ 495300 h 7633925"/>
              <a:gd name="connsiteX21" fmla="*/ 1547347 w 8291047"/>
              <a:gd name="connsiteY21" fmla="*/ 438150 h 7633925"/>
              <a:gd name="connsiteX22" fmla="*/ 1604497 w 8291047"/>
              <a:gd name="connsiteY22" fmla="*/ 400050 h 7633925"/>
              <a:gd name="connsiteX23" fmla="*/ 1756897 w 8291047"/>
              <a:gd name="connsiteY23" fmla="*/ 361950 h 7633925"/>
              <a:gd name="connsiteX24" fmla="*/ 1814047 w 8291047"/>
              <a:gd name="connsiteY24" fmla="*/ 342900 h 7633925"/>
              <a:gd name="connsiteX25" fmla="*/ 1890247 w 8291047"/>
              <a:gd name="connsiteY25" fmla="*/ 323850 h 7633925"/>
              <a:gd name="connsiteX26" fmla="*/ 2004547 w 8291047"/>
              <a:gd name="connsiteY26" fmla="*/ 285750 h 7633925"/>
              <a:gd name="connsiteX27" fmla="*/ 2385547 w 8291047"/>
              <a:gd name="connsiteY27" fmla="*/ 266700 h 7633925"/>
              <a:gd name="connsiteX28" fmla="*/ 2842747 w 8291047"/>
              <a:gd name="connsiteY28" fmla="*/ 190500 h 7633925"/>
              <a:gd name="connsiteX29" fmla="*/ 3280897 w 8291047"/>
              <a:gd name="connsiteY29" fmla="*/ 152400 h 7633925"/>
              <a:gd name="connsiteX30" fmla="*/ 3642847 w 8291047"/>
              <a:gd name="connsiteY30" fmla="*/ 114300 h 7633925"/>
              <a:gd name="connsiteX31" fmla="*/ 3699997 w 8291047"/>
              <a:gd name="connsiteY31" fmla="*/ 95250 h 7633925"/>
              <a:gd name="connsiteX32" fmla="*/ 4804897 w 8291047"/>
              <a:gd name="connsiteY32" fmla="*/ 57150 h 7633925"/>
              <a:gd name="connsiteX33" fmla="*/ 5528797 w 8291047"/>
              <a:gd name="connsiteY33" fmla="*/ 0 h 7633925"/>
              <a:gd name="connsiteX34" fmla="*/ 7948147 w 8291047"/>
              <a:gd name="connsiteY34" fmla="*/ 19050 h 7633925"/>
              <a:gd name="connsiteX35" fmla="*/ 8119597 w 8291047"/>
              <a:gd name="connsiteY35" fmla="*/ 57150 h 7633925"/>
              <a:gd name="connsiteX36" fmla="*/ 8176747 w 8291047"/>
              <a:gd name="connsiteY36" fmla="*/ 114300 h 7633925"/>
              <a:gd name="connsiteX37" fmla="*/ 8252947 w 8291047"/>
              <a:gd name="connsiteY37" fmla="*/ 228600 h 7633925"/>
              <a:gd name="connsiteX38" fmla="*/ 8252947 w 8291047"/>
              <a:gd name="connsiteY38" fmla="*/ 876300 h 7633925"/>
              <a:gd name="connsiteX39" fmla="*/ 8233897 w 8291047"/>
              <a:gd name="connsiteY39" fmla="*/ 1143000 h 7633925"/>
              <a:gd name="connsiteX40" fmla="*/ 8233897 w 8291047"/>
              <a:gd name="connsiteY40" fmla="*/ 3981450 h 7633925"/>
              <a:gd name="connsiteX41" fmla="*/ 8291047 w 8291047"/>
              <a:gd name="connsiteY41" fmla="*/ 4953000 h 7633925"/>
              <a:gd name="connsiteX42" fmla="*/ 8271997 w 8291047"/>
              <a:gd name="connsiteY42" fmla="*/ 5467350 h 7633925"/>
              <a:gd name="connsiteX43" fmla="*/ 8233897 w 8291047"/>
              <a:gd name="connsiteY43" fmla="*/ 5715000 h 7633925"/>
              <a:gd name="connsiteX44" fmla="*/ 8214847 w 8291047"/>
              <a:gd name="connsiteY44" fmla="*/ 5791200 h 7633925"/>
              <a:gd name="connsiteX45" fmla="*/ 8195797 w 8291047"/>
              <a:gd name="connsiteY45" fmla="*/ 5943600 h 7633925"/>
              <a:gd name="connsiteX46" fmla="*/ 8176747 w 8291047"/>
              <a:gd name="connsiteY46" fmla="*/ 6057900 h 7633925"/>
              <a:gd name="connsiteX47" fmla="*/ 8100547 w 8291047"/>
              <a:gd name="connsiteY47" fmla="*/ 6153150 h 7633925"/>
              <a:gd name="connsiteX48" fmla="*/ 8043397 w 8291047"/>
              <a:gd name="connsiteY48" fmla="*/ 6343650 h 7633925"/>
              <a:gd name="connsiteX49" fmla="*/ 7852897 w 8291047"/>
              <a:gd name="connsiteY49" fmla="*/ 6629400 h 7633925"/>
              <a:gd name="connsiteX50" fmla="*/ 7757647 w 8291047"/>
              <a:gd name="connsiteY50" fmla="*/ 6724650 h 7633925"/>
              <a:gd name="connsiteX51" fmla="*/ 7662397 w 8291047"/>
              <a:gd name="connsiteY51" fmla="*/ 6877050 h 7633925"/>
              <a:gd name="connsiteX52" fmla="*/ 7624297 w 8291047"/>
              <a:gd name="connsiteY52" fmla="*/ 6972300 h 7633925"/>
              <a:gd name="connsiteX53" fmla="*/ 7529047 w 8291047"/>
              <a:gd name="connsiteY53" fmla="*/ 7010400 h 7633925"/>
              <a:gd name="connsiteX54" fmla="*/ 7452847 w 8291047"/>
              <a:gd name="connsiteY54" fmla="*/ 7086600 h 7633925"/>
              <a:gd name="connsiteX55" fmla="*/ 7319497 w 8291047"/>
              <a:gd name="connsiteY55" fmla="*/ 7162800 h 7633925"/>
              <a:gd name="connsiteX56" fmla="*/ 7243297 w 8291047"/>
              <a:gd name="connsiteY56" fmla="*/ 7258050 h 7633925"/>
              <a:gd name="connsiteX57" fmla="*/ 7148047 w 8291047"/>
              <a:gd name="connsiteY57" fmla="*/ 7277100 h 7633925"/>
              <a:gd name="connsiteX58" fmla="*/ 6709897 w 8291047"/>
              <a:gd name="connsiteY58" fmla="*/ 7442200 h 7633925"/>
              <a:gd name="connsiteX59" fmla="*/ 5433547 w 8291047"/>
              <a:gd name="connsiteY59" fmla="*/ 7620000 h 7633925"/>
              <a:gd name="connsiteX60" fmla="*/ 747247 w 8291047"/>
              <a:gd name="connsiteY60" fmla="*/ 7613650 h 7633925"/>
              <a:gd name="connsiteX61" fmla="*/ 80497 w 8291047"/>
              <a:gd name="connsiteY61" fmla="*/ 7239000 h 7633925"/>
              <a:gd name="connsiteX62" fmla="*/ 16997 w 8291047"/>
              <a:gd name="connsiteY62" fmla="*/ 5314950 h 7633925"/>
              <a:gd name="connsiteX0" fmla="*/ 16997 w 8291047"/>
              <a:gd name="connsiteY0" fmla="*/ 5314950 h 7633925"/>
              <a:gd name="connsiteX1" fmla="*/ 118597 w 8291047"/>
              <a:gd name="connsiteY1" fmla="*/ 3028950 h 7633925"/>
              <a:gd name="connsiteX2" fmla="*/ 156697 w 8291047"/>
              <a:gd name="connsiteY2" fmla="*/ 2476500 h 7633925"/>
              <a:gd name="connsiteX3" fmla="*/ 194797 w 8291047"/>
              <a:gd name="connsiteY3" fmla="*/ 2362200 h 7633925"/>
              <a:gd name="connsiteX4" fmla="*/ 213847 w 8291047"/>
              <a:gd name="connsiteY4" fmla="*/ 2228850 h 7633925"/>
              <a:gd name="connsiteX5" fmla="*/ 328147 w 8291047"/>
              <a:gd name="connsiteY5" fmla="*/ 1752600 h 7633925"/>
              <a:gd name="connsiteX6" fmla="*/ 347197 w 8291047"/>
              <a:gd name="connsiteY6" fmla="*/ 1695450 h 7633925"/>
              <a:gd name="connsiteX7" fmla="*/ 385297 w 8291047"/>
              <a:gd name="connsiteY7" fmla="*/ 1562100 h 7633925"/>
              <a:gd name="connsiteX8" fmla="*/ 499597 w 8291047"/>
              <a:gd name="connsiteY8" fmla="*/ 1466850 h 7633925"/>
              <a:gd name="connsiteX9" fmla="*/ 594847 w 8291047"/>
              <a:gd name="connsiteY9" fmla="*/ 1390650 h 7633925"/>
              <a:gd name="connsiteX10" fmla="*/ 632947 w 8291047"/>
              <a:gd name="connsiteY10" fmla="*/ 1333500 h 7633925"/>
              <a:gd name="connsiteX11" fmla="*/ 671047 w 8291047"/>
              <a:gd name="connsiteY11" fmla="*/ 1219200 h 7633925"/>
              <a:gd name="connsiteX12" fmla="*/ 728197 w 8291047"/>
              <a:gd name="connsiteY12" fmla="*/ 1162050 h 7633925"/>
              <a:gd name="connsiteX13" fmla="*/ 804397 w 8291047"/>
              <a:gd name="connsiteY13" fmla="*/ 1066800 h 7633925"/>
              <a:gd name="connsiteX14" fmla="*/ 918697 w 8291047"/>
              <a:gd name="connsiteY14" fmla="*/ 876300 h 7633925"/>
              <a:gd name="connsiteX15" fmla="*/ 956797 w 8291047"/>
              <a:gd name="connsiteY15" fmla="*/ 819150 h 7633925"/>
              <a:gd name="connsiteX16" fmla="*/ 1052047 w 8291047"/>
              <a:gd name="connsiteY16" fmla="*/ 800100 h 7633925"/>
              <a:gd name="connsiteX17" fmla="*/ 1185397 w 8291047"/>
              <a:gd name="connsiteY17" fmla="*/ 704850 h 7633925"/>
              <a:gd name="connsiteX18" fmla="*/ 1299697 w 8291047"/>
              <a:gd name="connsiteY18" fmla="*/ 609600 h 7633925"/>
              <a:gd name="connsiteX19" fmla="*/ 1471147 w 8291047"/>
              <a:gd name="connsiteY19" fmla="*/ 495300 h 7633925"/>
              <a:gd name="connsiteX20" fmla="*/ 1547347 w 8291047"/>
              <a:gd name="connsiteY20" fmla="*/ 438150 h 7633925"/>
              <a:gd name="connsiteX21" fmla="*/ 1604497 w 8291047"/>
              <a:gd name="connsiteY21" fmla="*/ 400050 h 7633925"/>
              <a:gd name="connsiteX22" fmla="*/ 1756897 w 8291047"/>
              <a:gd name="connsiteY22" fmla="*/ 361950 h 7633925"/>
              <a:gd name="connsiteX23" fmla="*/ 1814047 w 8291047"/>
              <a:gd name="connsiteY23" fmla="*/ 342900 h 7633925"/>
              <a:gd name="connsiteX24" fmla="*/ 1890247 w 8291047"/>
              <a:gd name="connsiteY24" fmla="*/ 323850 h 7633925"/>
              <a:gd name="connsiteX25" fmla="*/ 2004547 w 8291047"/>
              <a:gd name="connsiteY25" fmla="*/ 285750 h 7633925"/>
              <a:gd name="connsiteX26" fmla="*/ 2385547 w 8291047"/>
              <a:gd name="connsiteY26" fmla="*/ 266700 h 7633925"/>
              <a:gd name="connsiteX27" fmla="*/ 2842747 w 8291047"/>
              <a:gd name="connsiteY27" fmla="*/ 190500 h 7633925"/>
              <a:gd name="connsiteX28" fmla="*/ 3280897 w 8291047"/>
              <a:gd name="connsiteY28" fmla="*/ 152400 h 7633925"/>
              <a:gd name="connsiteX29" fmla="*/ 3642847 w 8291047"/>
              <a:gd name="connsiteY29" fmla="*/ 114300 h 7633925"/>
              <a:gd name="connsiteX30" fmla="*/ 3699997 w 8291047"/>
              <a:gd name="connsiteY30" fmla="*/ 95250 h 7633925"/>
              <a:gd name="connsiteX31" fmla="*/ 4804897 w 8291047"/>
              <a:gd name="connsiteY31" fmla="*/ 57150 h 7633925"/>
              <a:gd name="connsiteX32" fmla="*/ 5528797 w 8291047"/>
              <a:gd name="connsiteY32" fmla="*/ 0 h 7633925"/>
              <a:gd name="connsiteX33" fmla="*/ 7948147 w 8291047"/>
              <a:gd name="connsiteY33" fmla="*/ 19050 h 7633925"/>
              <a:gd name="connsiteX34" fmla="*/ 8119597 w 8291047"/>
              <a:gd name="connsiteY34" fmla="*/ 57150 h 7633925"/>
              <a:gd name="connsiteX35" fmla="*/ 8176747 w 8291047"/>
              <a:gd name="connsiteY35" fmla="*/ 114300 h 7633925"/>
              <a:gd name="connsiteX36" fmla="*/ 8252947 w 8291047"/>
              <a:gd name="connsiteY36" fmla="*/ 228600 h 7633925"/>
              <a:gd name="connsiteX37" fmla="*/ 8252947 w 8291047"/>
              <a:gd name="connsiteY37" fmla="*/ 876300 h 7633925"/>
              <a:gd name="connsiteX38" fmla="*/ 8233897 w 8291047"/>
              <a:gd name="connsiteY38" fmla="*/ 1143000 h 7633925"/>
              <a:gd name="connsiteX39" fmla="*/ 8233897 w 8291047"/>
              <a:gd name="connsiteY39" fmla="*/ 3981450 h 7633925"/>
              <a:gd name="connsiteX40" fmla="*/ 8291047 w 8291047"/>
              <a:gd name="connsiteY40" fmla="*/ 4953000 h 7633925"/>
              <a:gd name="connsiteX41" fmla="*/ 8271997 w 8291047"/>
              <a:gd name="connsiteY41" fmla="*/ 5467350 h 7633925"/>
              <a:gd name="connsiteX42" fmla="*/ 8233897 w 8291047"/>
              <a:gd name="connsiteY42" fmla="*/ 5715000 h 7633925"/>
              <a:gd name="connsiteX43" fmla="*/ 8214847 w 8291047"/>
              <a:gd name="connsiteY43" fmla="*/ 5791200 h 7633925"/>
              <a:gd name="connsiteX44" fmla="*/ 8195797 w 8291047"/>
              <a:gd name="connsiteY44" fmla="*/ 5943600 h 7633925"/>
              <a:gd name="connsiteX45" fmla="*/ 8176747 w 8291047"/>
              <a:gd name="connsiteY45" fmla="*/ 6057900 h 7633925"/>
              <a:gd name="connsiteX46" fmla="*/ 8100547 w 8291047"/>
              <a:gd name="connsiteY46" fmla="*/ 6153150 h 7633925"/>
              <a:gd name="connsiteX47" fmla="*/ 8043397 w 8291047"/>
              <a:gd name="connsiteY47" fmla="*/ 6343650 h 7633925"/>
              <a:gd name="connsiteX48" fmla="*/ 7852897 w 8291047"/>
              <a:gd name="connsiteY48" fmla="*/ 6629400 h 7633925"/>
              <a:gd name="connsiteX49" fmla="*/ 7757647 w 8291047"/>
              <a:gd name="connsiteY49" fmla="*/ 6724650 h 7633925"/>
              <a:gd name="connsiteX50" fmla="*/ 7662397 w 8291047"/>
              <a:gd name="connsiteY50" fmla="*/ 6877050 h 7633925"/>
              <a:gd name="connsiteX51" fmla="*/ 7624297 w 8291047"/>
              <a:gd name="connsiteY51" fmla="*/ 6972300 h 7633925"/>
              <a:gd name="connsiteX52" fmla="*/ 7529047 w 8291047"/>
              <a:gd name="connsiteY52" fmla="*/ 7010400 h 7633925"/>
              <a:gd name="connsiteX53" fmla="*/ 7452847 w 8291047"/>
              <a:gd name="connsiteY53" fmla="*/ 7086600 h 7633925"/>
              <a:gd name="connsiteX54" fmla="*/ 7319497 w 8291047"/>
              <a:gd name="connsiteY54" fmla="*/ 7162800 h 7633925"/>
              <a:gd name="connsiteX55" fmla="*/ 7243297 w 8291047"/>
              <a:gd name="connsiteY55" fmla="*/ 7258050 h 7633925"/>
              <a:gd name="connsiteX56" fmla="*/ 7148047 w 8291047"/>
              <a:gd name="connsiteY56" fmla="*/ 7277100 h 7633925"/>
              <a:gd name="connsiteX57" fmla="*/ 6709897 w 8291047"/>
              <a:gd name="connsiteY57" fmla="*/ 7442200 h 7633925"/>
              <a:gd name="connsiteX58" fmla="*/ 5433547 w 8291047"/>
              <a:gd name="connsiteY58" fmla="*/ 7620000 h 7633925"/>
              <a:gd name="connsiteX59" fmla="*/ 747247 w 8291047"/>
              <a:gd name="connsiteY59" fmla="*/ 7613650 h 7633925"/>
              <a:gd name="connsiteX60" fmla="*/ 80497 w 8291047"/>
              <a:gd name="connsiteY60" fmla="*/ 7239000 h 7633925"/>
              <a:gd name="connsiteX61" fmla="*/ 16997 w 8291047"/>
              <a:gd name="connsiteY61" fmla="*/ 5314950 h 7633925"/>
              <a:gd name="connsiteX0" fmla="*/ 16997 w 8291047"/>
              <a:gd name="connsiteY0" fmla="*/ 5314950 h 7633925"/>
              <a:gd name="connsiteX1" fmla="*/ 118597 w 8291047"/>
              <a:gd name="connsiteY1" fmla="*/ 3028950 h 7633925"/>
              <a:gd name="connsiteX2" fmla="*/ 156697 w 8291047"/>
              <a:gd name="connsiteY2" fmla="*/ 2476500 h 7633925"/>
              <a:gd name="connsiteX3" fmla="*/ 194797 w 8291047"/>
              <a:gd name="connsiteY3" fmla="*/ 2362200 h 7633925"/>
              <a:gd name="connsiteX4" fmla="*/ 328147 w 8291047"/>
              <a:gd name="connsiteY4" fmla="*/ 1752600 h 7633925"/>
              <a:gd name="connsiteX5" fmla="*/ 347197 w 8291047"/>
              <a:gd name="connsiteY5" fmla="*/ 1695450 h 7633925"/>
              <a:gd name="connsiteX6" fmla="*/ 385297 w 8291047"/>
              <a:gd name="connsiteY6" fmla="*/ 1562100 h 7633925"/>
              <a:gd name="connsiteX7" fmla="*/ 499597 w 8291047"/>
              <a:gd name="connsiteY7" fmla="*/ 1466850 h 7633925"/>
              <a:gd name="connsiteX8" fmla="*/ 594847 w 8291047"/>
              <a:gd name="connsiteY8" fmla="*/ 1390650 h 7633925"/>
              <a:gd name="connsiteX9" fmla="*/ 632947 w 8291047"/>
              <a:gd name="connsiteY9" fmla="*/ 1333500 h 7633925"/>
              <a:gd name="connsiteX10" fmla="*/ 671047 w 8291047"/>
              <a:gd name="connsiteY10" fmla="*/ 1219200 h 7633925"/>
              <a:gd name="connsiteX11" fmla="*/ 728197 w 8291047"/>
              <a:gd name="connsiteY11" fmla="*/ 1162050 h 7633925"/>
              <a:gd name="connsiteX12" fmla="*/ 804397 w 8291047"/>
              <a:gd name="connsiteY12" fmla="*/ 1066800 h 7633925"/>
              <a:gd name="connsiteX13" fmla="*/ 918697 w 8291047"/>
              <a:gd name="connsiteY13" fmla="*/ 876300 h 7633925"/>
              <a:gd name="connsiteX14" fmla="*/ 956797 w 8291047"/>
              <a:gd name="connsiteY14" fmla="*/ 819150 h 7633925"/>
              <a:gd name="connsiteX15" fmla="*/ 1052047 w 8291047"/>
              <a:gd name="connsiteY15" fmla="*/ 800100 h 7633925"/>
              <a:gd name="connsiteX16" fmla="*/ 1185397 w 8291047"/>
              <a:gd name="connsiteY16" fmla="*/ 704850 h 7633925"/>
              <a:gd name="connsiteX17" fmla="*/ 1299697 w 8291047"/>
              <a:gd name="connsiteY17" fmla="*/ 609600 h 7633925"/>
              <a:gd name="connsiteX18" fmla="*/ 1471147 w 8291047"/>
              <a:gd name="connsiteY18" fmla="*/ 495300 h 7633925"/>
              <a:gd name="connsiteX19" fmla="*/ 1547347 w 8291047"/>
              <a:gd name="connsiteY19" fmla="*/ 438150 h 7633925"/>
              <a:gd name="connsiteX20" fmla="*/ 1604497 w 8291047"/>
              <a:gd name="connsiteY20" fmla="*/ 400050 h 7633925"/>
              <a:gd name="connsiteX21" fmla="*/ 1756897 w 8291047"/>
              <a:gd name="connsiteY21" fmla="*/ 361950 h 7633925"/>
              <a:gd name="connsiteX22" fmla="*/ 1814047 w 8291047"/>
              <a:gd name="connsiteY22" fmla="*/ 342900 h 7633925"/>
              <a:gd name="connsiteX23" fmla="*/ 1890247 w 8291047"/>
              <a:gd name="connsiteY23" fmla="*/ 323850 h 7633925"/>
              <a:gd name="connsiteX24" fmla="*/ 2004547 w 8291047"/>
              <a:gd name="connsiteY24" fmla="*/ 285750 h 7633925"/>
              <a:gd name="connsiteX25" fmla="*/ 2385547 w 8291047"/>
              <a:gd name="connsiteY25" fmla="*/ 266700 h 7633925"/>
              <a:gd name="connsiteX26" fmla="*/ 2842747 w 8291047"/>
              <a:gd name="connsiteY26" fmla="*/ 190500 h 7633925"/>
              <a:gd name="connsiteX27" fmla="*/ 3280897 w 8291047"/>
              <a:gd name="connsiteY27" fmla="*/ 152400 h 7633925"/>
              <a:gd name="connsiteX28" fmla="*/ 3642847 w 8291047"/>
              <a:gd name="connsiteY28" fmla="*/ 114300 h 7633925"/>
              <a:gd name="connsiteX29" fmla="*/ 3699997 w 8291047"/>
              <a:gd name="connsiteY29" fmla="*/ 95250 h 7633925"/>
              <a:gd name="connsiteX30" fmla="*/ 4804897 w 8291047"/>
              <a:gd name="connsiteY30" fmla="*/ 57150 h 7633925"/>
              <a:gd name="connsiteX31" fmla="*/ 5528797 w 8291047"/>
              <a:gd name="connsiteY31" fmla="*/ 0 h 7633925"/>
              <a:gd name="connsiteX32" fmla="*/ 7948147 w 8291047"/>
              <a:gd name="connsiteY32" fmla="*/ 19050 h 7633925"/>
              <a:gd name="connsiteX33" fmla="*/ 8119597 w 8291047"/>
              <a:gd name="connsiteY33" fmla="*/ 57150 h 7633925"/>
              <a:gd name="connsiteX34" fmla="*/ 8176747 w 8291047"/>
              <a:gd name="connsiteY34" fmla="*/ 114300 h 7633925"/>
              <a:gd name="connsiteX35" fmla="*/ 8252947 w 8291047"/>
              <a:gd name="connsiteY35" fmla="*/ 228600 h 7633925"/>
              <a:gd name="connsiteX36" fmla="*/ 8252947 w 8291047"/>
              <a:gd name="connsiteY36" fmla="*/ 876300 h 7633925"/>
              <a:gd name="connsiteX37" fmla="*/ 8233897 w 8291047"/>
              <a:gd name="connsiteY37" fmla="*/ 1143000 h 7633925"/>
              <a:gd name="connsiteX38" fmla="*/ 8233897 w 8291047"/>
              <a:gd name="connsiteY38" fmla="*/ 3981450 h 7633925"/>
              <a:gd name="connsiteX39" fmla="*/ 8291047 w 8291047"/>
              <a:gd name="connsiteY39" fmla="*/ 4953000 h 7633925"/>
              <a:gd name="connsiteX40" fmla="*/ 8271997 w 8291047"/>
              <a:gd name="connsiteY40" fmla="*/ 5467350 h 7633925"/>
              <a:gd name="connsiteX41" fmla="*/ 8233897 w 8291047"/>
              <a:gd name="connsiteY41" fmla="*/ 5715000 h 7633925"/>
              <a:gd name="connsiteX42" fmla="*/ 8214847 w 8291047"/>
              <a:gd name="connsiteY42" fmla="*/ 5791200 h 7633925"/>
              <a:gd name="connsiteX43" fmla="*/ 8195797 w 8291047"/>
              <a:gd name="connsiteY43" fmla="*/ 5943600 h 7633925"/>
              <a:gd name="connsiteX44" fmla="*/ 8176747 w 8291047"/>
              <a:gd name="connsiteY44" fmla="*/ 6057900 h 7633925"/>
              <a:gd name="connsiteX45" fmla="*/ 8100547 w 8291047"/>
              <a:gd name="connsiteY45" fmla="*/ 6153150 h 7633925"/>
              <a:gd name="connsiteX46" fmla="*/ 8043397 w 8291047"/>
              <a:gd name="connsiteY46" fmla="*/ 6343650 h 7633925"/>
              <a:gd name="connsiteX47" fmla="*/ 7852897 w 8291047"/>
              <a:gd name="connsiteY47" fmla="*/ 6629400 h 7633925"/>
              <a:gd name="connsiteX48" fmla="*/ 7757647 w 8291047"/>
              <a:gd name="connsiteY48" fmla="*/ 6724650 h 7633925"/>
              <a:gd name="connsiteX49" fmla="*/ 7662397 w 8291047"/>
              <a:gd name="connsiteY49" fmla="*/ 6877050 h 7633925"/>
              <a:gd name="connsiteX50" fmla="*/ 7624297 w 8291047"/>
              <a:gd name="connsiteY50" fmla="*/ 6972300 h 7633925"/>
              <a:gd name="connsiteX51" fmla="*/ 7529047 w 8291047"/>
              <a:gd name="connsiteY51" fmla="*/ 7010400 h 7633925"/>
              <a:gd name="connsiteX52" fmla="*/ 7452847 w 8291047"/>
              <a:gd name="connsiteY52" fmla="*/ 7086600 h 7633925"/>
              <a:gd name="connsiteX53" fmla="*/ 7319497 w 8291047"/>
              <a:gd name="connsiteY53" fmla="*/ 7162800 h 7633925"/>
              <a:gd name="connsiteX54" fmla="*/ 7243297 w 8291047"/>
              <a:gd name="connsiteY54" fmla="*/ 7258050 h 7633925"/>
              <a:gd name="connsiteX55" fmla="*/ 7148047 w 8291047"/>
              <a:gd name="connsiteY55" fmla="*/ 7277100 h 7633925"/>
              <a:gd name="connsiteX56" fmla="*/ 6709897 w 8291047"/>
              <a:gd name="connsiteY56" fmla="*/ 7442200 h 7633925"/>
              <a:gd name="connsiteX57" fmla="*/ 5433547 w 8291047"/>
              <a:gd name="connsiteY57" fmla="*/ 7620000 h 7633925"/>
              <a:gd name="connsiteX58" fmla="*/ 747247 w 8291047"/>
              <a:gd name="connsiteY58" fmla="*/ 7613650 h 7633925"/>
              <a:gd name="connsiteX59" fmla="*/ 80497 w 8291047"/>
              <a:gd name="connsiteY59" fmla="*/ 7239000 h 7633925"/>
              <a:gd name="connsiteX60" fmla="*/ 16997 w 8291047"/>
              <a:gd name="connsiteY60" fmla="*/ 5314950 h 7633925"/>
              <a:gd name="connsiteX0" fmla="*/ 16997 w 8291047"/>
              <a:gd name="connsiteY0" fmla="*/ 5314950 h 7633925"/>
              <a:gd name="connsiteX1" fmla="*/ 118597 w 8291047"/>
              <a:gd name="connsiteY1" fmla="*/ 3028950 h 7633925"/>
              <a:gd name="connsiteX2" fmla="*/ 156697 w 8291047"/>
              <a:gd name="connsiteY2" fmla="*/ 2476500 h 7633925"/>
              <a:gd name="connsiteX3" fmla="*/ 328147 w 8291047"/>
              <a:gd name="connsiteY3" fmla="*/ 1752600 h 7633925"/>
              <a:gd name="connsiteX4" fmla="*/ 347197 w 8291047"/>
              <a:gd name="connsiteY4" fmla="*/ 1695450 h 7633925"/>
              <a:gd name="connsiteX5" fmla="*/ 385297 w 8291047"/>
              <a:gd name="connsiteY5" fmla="*/ 1562100 h 7633925"/>
              <a:gd name="connsiteX6" fmla="*/ 499597 w 8291047"/>
              <a:gd name="connsiteY6" fmla="*/ 1466850 h 7633925"/>
              <a:gd name="connsiteX7" fmla="*/ 594847 w 8291047"/>
              <a:gd name="connsiteY7" fmla="*/ 1390650 h 7633925"/>
              <a:gd name="connsiteX8" fmla="*/ 632947 w 8291047"/>
              <a:gd name="connsiteY8" fmla="*/ 1333500 h 7633925"/>
              <a:gd name="connsiteX9" fmla="*/ 671047 w 8291047"/>
              <a:gd name="connsiteY9" fmla="*/ 1219200 h 7633925"/>
              <a:gd name="connsiteX10" fmla="*/ 728197 w 8291047"/>
              <a:gd name="connsiteY10" fmla="*/ 1162050 h 7633925"/>
              <a:gd name="connsiteX11" fmla="*/ 804397 w 8291047"/>
              <a:gd name="connsiteY11" fmla="*/ 1066800 h 7633925"/>
              <a:gd name="connsiteX12" fmla="*/ 918697 w 8291047"/>
              <a:gd name="connsiteY12" fmla="*/ 876300 h 7633925"/>
              <a:gd name="connsiteX13" fmla="*/ 956797 w 8291047"/>
              <a:gd name="connsiteY13" fmla="*/ 819150 h 7633925"/>
              <a:gd name="connsiteX14" fmla="*/ 1052047 w 8291047"/>
              <a:gd name="connsiteY14" fmla="*/ 800100 h 7633925"/>
              <a:gd name="connsiteX15" fmla="*/ 1185397 w 8291047"/>
              <a:gd name="connsiteY15" fmla="*/ 704850 h 7633925"/>
              <a:gd name="connsiteX16" fmla="*/ 1299697 w 8291047"/>
              <a:gd name="connsiteY16" fmla="*/ 609600 h 7633925"/>
              <a:gd name="connsiteX17" fmla="*/ 1471147 w 8291047"/>
              <a:gd name="connsiteY17" fmla="*/ 495300 h 7633925"/>
              <a:gd name="connsiteX18" fmla="*/ 1547347 w 8291047"/>
              <a:gd name="connsiteY18" fmla="*/ 438150 h 7633925"/>
              <a:gd name="connsiteX19" fmla="*/ 1604497 w 8291047"/>
              <a:gd name="connsiteY19" fmla="*/ 400050 h 7633925"/>
              <a:gd name="connsiteX20" fmla="*/ 1756897 w 8291047"/>
              <a:gd name="connsiteY20" fmla="*/ 361950 h 7633925"/>
              <a:gd name="connsiteX21" fmla="*/ 1814047 w 8291047"/>
              <a:gd name="connsiteY21" fmla="*/ 342900 h 7633925"/>
              <a:gd name="connsiteX22" fmla="*/ 1890247 w 8291047"/>
              <a:gd name="connsiteY22" fmla="*/ 323850 h 7633925"/>
              <a:gd name="connsiteX23" fmla="*/ 2004547 w 8291047"/>
              <a:gd name="connsiteY23" fmla="*/ 285750 h 7633925"/>
              <a:gd name="connsiteX24" fmla="*/ 2385547 w 8291047"/>
              <a:gd name="connsiteY24" fmla="*/ 266700 h 7633925"/>
              <a:gd name="connsiteX25" fmla="*/ 2842747 w 8291047"/>
              <a:gd name="connsiteY25" fmla="*/ 190500 h 7633925"/>
              <a:gd name="connsiteX26" fmla="*/ 3280897 w 8291047"/>
              <a:gd name="connsiteY26" fmla="*/ 152400 h 7633925"/>
              <a:gd name="connsiteX27" fmla="*/ 3642847 w 8291047"/>
              <a:gd name="connsiteY27" fmla="*/ 114300 h 7633925"/>
              <a:gd name="connsiteX28" fmla="*/ 3699997 w 8291047"/>
              <a:gd name="connsiteY28" fmla="*/ 95250 h 7633925"/>
              <a:gd name="connsiteX29" fmla="*/ 4804897 w 8291047"/>
              <a:gd name="connsiteY29" fmla="*/ 57150 h 7633925"/>
              <a:gd name="connsiteX30" fmla="*/ 5528797 w 8291047"/>
              <a:gd name="connsiteY30" fmla="*/ 0 h 7633925"/>
              <a:gd name="connsiteX31" fmla="*/ 7948147 w 8291047"/>
              <a:gd name="connsiteY31" fmla="*/ 19050 h 7633925"/>
              <a:gd name="connsiteX32" fmla="*/ 8119597 w 8291047"/>
              <a:gd name="connsiteY32" fmla="*/ 57150 h 7633925"/>
              <a:gd name="connsiteX33" fmla="*/ 8176747 w 8291047"/>
              <a:gd name="connsiteY33" fmla="*/ 114300 h 7633925"/>
              <a:gd name="connsiteX34" fmla="*/ 8252947 w 8291047"/>
              <a:gd name="connsiteY34" fmla="*/ 228600 h 7633925"/>
              <a:gd name="connsiteX35" fmla="*/ 8252947 w 8291047"/>
              <a:gd name="connsiteY35" fmla="*/ 876300 h 7633925"/>
              <a:gd name="connsiteX36" fmla="*/ 8233897 w 8291047"/>
              <a:gd name="connsiteY36" fmla="*/ 1143000 h 7633925"/>
              <a:gd name="connsiteX37" fmla="*/ 8233897 w 8291047"/>
              <a:gd name="connsiteY37" fmla="*/ 3981450 h 7633925"/>
              <a:gd name="connsiteX38" fmla="*/ 8291047 w 8291047"/>
              <a:gd name="connsiteY38" fmla="*/ 4953000 h 7633925"/>
              <a:gd name="connsiteX39" fmla="*/ 8271997 w 8291047"/>
              <a:gd name="connsiteY39" fmla="*/ 5467350 h 7633925"/>
              <a:gd name="connsiteX40" fmla="*/ 8233897 w 8291047"/>
              <a:gd name="connsiteY40" fmla="*/ 5715000 h 7633925"/>
              <a:gd name="connsiteX41" fmla="*/ 8214847 w 8291047"/>
              <a:gd name="connsiteY41" fmla="*/ 5791200 h 7633925"/>
              <a:gd name="connsiteX42" fmla="*/ 8195797 w 8291047"/>
              <a:gd name="connsiteY42" fmla="*/ 5943600 h 7633925"/>
              <a:gd name="connsiteX43" fmla="*/ 8176747 w 8291047"/>
              <a:gd name="connsiteY43" fmla="*/ 6057900 h 7633925"/>
              <a:gd name="connsiteX44" fmla="*/ 8100547 w 8291047"/>
              <a:gd name="connsiteY44" fmla="*/ 6153150 h 7633925"/>
              <a:gd name="connsiteX45" fmla="*/ 8043397 w 8291047"/>
              <a:gd name="connsiteY45" fmla="*/ 6343650 h 7633925"/>
              <a:gd name="connsiteX46" fmla="*/ 7852897 w 8291047"/>
              <a:gd name="connsiteY46" fmla="*/ 6629400 h 7633925"/>
              <a:gd name="connsiteX47" fmla="*/ 7757647 w 8291047"/>
              <a:gd name="connsiteY47" fmla="*/ 6724650 h 7633925"/>
              <a:gd name="connsiteX48" fmla="*/ 7662397 w 8291047"/>
              <a:gd name="connsiteY48" fmla="*/ 6877050 h 7633925"/>
              <a:gd name="connsiteX49" fmla="*/ 7624297 w 8291047"/>
              <a:gd name="connsiteY49" fmla="*/ 6972300 h 7633925"/>
              <a:gd name="connsiteX50" fmla="*/ 7529047 w 8291047"/>
              <a:gd name="connsiteY50" fmla="*/ 7010400 h 7633925"/>
              <a:gd name="connsiteX51" fmla="*/ 7452847 w 8291047"/>
              <a:gd name="connsiteY51" fmla="*/ 7086600 h 7633925"/>
              <a:gd name="connsiteX52" fmla="*/ 7319497 w 8291047"/>
              <a:gd name="connsiteY52" fmla="*/ 7162800 h 7633925"/>
              <a:gd name="connsiteX53" fmla="*/ 7243297 w 8291047"/>
              <a:gd name="connsiteY53" fmla="*/ 7258050 h 7633925"/>
              <a:gd name="connsiteX54" fmla="*/ 7148047 w 8291047"/>
              <a:gd name="connsiteY54" fmla="*/ 7277100 h 7633925"/>
              <a:gd name="connsiteX55" fmla="*/ 6709897 w 8291047"/>
              <a:gd name="connsiteY55" fmla="*/ 7442200 h 7633925"/>
              <a:gd name="connsiteX56" fmla="*/ 5433547 w 8291047"/>
              <a:gd name="connsiteY56" fmla="*/ 7620000 h 7633925"/>
              <a:gd name="connsiteX57" fmla="*/ 747247 w 8291047"/>
              <a:gd name="connsiteY57" fmla="*/ 7613650 h 7633925"/>
              <a:gd name="connsiteX58" fmla="*/ 80497 w 8291047"/>
              <a:gd name="connsiteY58" fmla="*/ 7239000 h 7633925"/>
              <a:gd name="connsiteX59" fmla="*/ 16997 w 8291047"/>
              <a:gd name="connsiteY59" fmla="*/ 5314950 h 7633925"/>
              <a:gd name="connsiteX0" fmla="*/ 16997 w 8291047"/>
              <a:gd name="connsiteY0" fmla="*/ 5314950 h 7633925"/>
              <a:gd name="connsiteX1" fmla="*/ 118597 w 8291047"/>
              <a:gd name="connsiteY1" fmla="*/ 3028950 h 7633925"/>
              <a:gd name="connsiteX2" fmla="*/ 156697 w 8291047"/>
              <a:gd name="connsiteY2" fmla="*/ 2476500 h 7633925"/>
              <a:gd name="connsiteX3" fmla="*/ 150348 w 8291047"/>
              <a:gd name="connsiteY3" fmla="*/ 2482849 h 7633925"/>
              <a:gd name="connsiteX4" fmla="*/ 328147 w 8291047"/>
              <a:gd name="connsiteY4" fmla="*/ 1752600 h 7633925"/>
              <a:gd name="connsiteX5" fmla="*/ 347197 w 8291047"/>
              <a:gd name="connsiteY5" fmla="*/ 1695450 h 7633925"/>
              <a:gd name="connsiteX6" fmla="*/ 385297 w 8291047"/>
              <a:gd name="connsiteY6" fmla="*/ 1562100 h 7633925"/>
              <a:gd name="connsiteX7" fmla="*/ 499597 w 8291047"/>
              <a:gd name="connsiteY7" fmla="*/ 1466850 h 7633925"/>
              <a:gd name="connsiteX8" fmla="*/ 594847 w 8291047"/>
              <a:gd name="connsiteY8" fmla="*/ 1390650 h 7633925"/>
              <a:gd name="connsiteX9" fmla="*/ 632947 w 8291047"/>
              <a:gd name="connsiteY9" fmla="*/ 1333500 h 7633925"/>
              <a:gd name="connsiteX10" fmla="*/ 671047 w 8291047"/>
              <a:gd name="connsiteY10" fmla="*/ 1219200 h 7633925"/>
              <a:gd name="connsiteX11" fmla="*/ 728197 w 8291047"/>
              <a:gd name="connsiteY11" fmla="*/ 1162050 h 7633925"/>
              <a:gd name="connsiteX12" fmla="*/ 804397 w 8291047"/>
              <a:gd name="connsiteY12" fmla="*/ 1066800 h 7633925"/>
              <a:gd name="connsiteX13" fmla="*/ 918697 w 8291047"/>
              <a:gd name="connsiteY13" fmla="*/ 876300 h 7633925"/>
              <a:gd name="connsiteX14" fmla="*/ 956797 w 8291047"/>
              <a:gd name="connsiteY14" fmla="*/ 819150 h 7633925"/>
              <a:gd name="connsiteX15" fmla="*/ 1052047 w 8291047"/>
              <a:gd name="connsiteY15" fmla="*/ 800100 h 7633925"/>
              <a:gd name="connsiteX16" fmla="*/ 1185397 w 8291047"/>
              <a:gd name="connsiteY16" fmla="*/ 704850 h 7633925"/>
              <a:gd name="connsiteX17" fmla="*/ 1299697 w 8291047"/>
              <a:gd name="connsiteY17" fmla="*/ 609600 h 7633925"/>
              <a:gd name="connsiteX18" fmla="*/ 1471147 w 8291047"/>
              <a:gd name="connsiteY18" fmla="*/ 495300 h 7633925"/>
              <a:gd name="connsiteX19" fmla="*/ 1547347 w 8291047"/>
              <a:gd name="connsiteY19" fmla="*/ 438150 h 7633925"/>
              <a:gd name="connsiteX20" fmla="*/ 1604497 w 8291047"/>
              <a:gd name="connsiteY20" fmla="*/ 400050 h 7633925"/>
              <a:gd name="connsiteX21" fmla="*/ 1756897 w 8291047"/>
              <a:gd name="connsiteY21" fmla="*/ 361950 h 7633925"/>
              <a:gd name="connsiteX22" fmla="*/ 1814047 w 8291047"/>
              <a:gd name="connsiteY22" fmla="*/ 342900 h 7633925"/>
              <a:gd name="connsiteX23" fmla="*/ 1890247 w 8291047"/>
              <a:gd name="connsiteY23" fmla="*/ 323850 h 7633925"/>
              <a:gd name="connsiteX24" fmla="*/ 2004547 w 8291047"/>
              <a:gd name="connsiteY24" fmla="*/ 285750 h 7633925"/>
              <a:gd name="connsiteX25" fmla="*/ 2385547 w 8291047"/>
              <a:gd name="connsiteY25" fmla="*/ 266700 h 7633925"/>
              <a:gd name="connsiteX26" fmla="*/ 2842747 w 8291047"/>
              <a:gd name="connsiteY26" fmla="*/ 190500 h 7633925"/>
              <a:gd name="connsiteX27" fmla="*/ 3280897 w 8291047"/>
              <a:gd name="connsiteY27" fmla="*/ 152400 h 7633925"/>
              <a:gd name="connsiteX28" fmla="*/ 3642847 w 8291047"/>
              <a:gd name="connsiteY28" fmla="*/ 114300 h 7633925"/>
              <a:gd name="connsiteX29" fmla="*/ 3699997 w 8291047"/>
              <a:gd name="connsiteY29" fmla="*/ 95250 h 7633925"/>
              <a:gd name="connsiteX30" fmla="*/ 4804897 w 8291047"/>
              <a:gd name="connsiteY30" fmla="*/ 57150 h 7633925"/>
              <a:gd name="connsiteX31" fmla="*/ 5528797 w 8291047"/>
              <a:gd name="connsiteY31" fmla="*/ 0 h 7633925"/>
              <a:gd name="connsiteX32" fmla="*/ 7948147 w 8291047"/>
              <a:gd name="connsiteY32" fmla="*/ 19050 h 7633925"/>
              <a:gd name="connsiteX33" fmla="*/ 8119597 w 8291047"/>
              <a:gd name="connsiteY33" fmla="*/ 57150 h 7633925"/>
              <a:gd name="connsiteX34" fmla="*/ 8176747 w 8291047"/>
              <a:gd name="connsiteY34" fmla="*/ 114300 h 7633925"/>
              <a:gd name="connsiteX35" fmla="*/ 8252947 w 8291047"/>
              <a:gd name="connsiteY35" fmla="*/ 228600 h 7633925"/>
              <a:gd name="connsiteX36" fmla="*/ 8252947 w 8291047"/>
              <a:gd name="connsiteY36" fmla="*/ 876300 h 7633925"/>
              <a:gd name="connsiteX37" fmla="*/ 8233897 w 8291047"/>
              <a:gd name="connsiteY37" fmla="*/ 1143000 h 7633925"/>
              <a:gd name="connsiteX38" fmla="*/ 8233897 w 8291047"/>
              <a:gd name="connsiteY38" fmla="*/ 3981450 h 7633925"/>
              <a:gd name="connsiteX39" fmla="*/ 8291047 w 8291047"/>
              <a:gd name="connsiteY39" fmla="*/ 4953000 h 7633925"/>
              <a:gd name="connsiteX40" fmla="*/ 8271997 w 8291047"/>
              <a:gd name="connsiteY40" fmla="*/ 5467350 h 7633925"/>
              <a:gd name="connsiteX41" fmla="*/ 8233897 w 8291047"/>
              <a:gd name="connsiteY41" fmla="*/ 5715000 h 7633925"/>
              <a:gd name="connsiteX42" fmla="*/ 8214847 w 8291047"/>
              <a:gd name="connsiteY42" fmla="*/ 5791200 h 7633925"/>
              <a:gd name="connsiteX43" fmla="*/ 8195797 w 8291047"/>
              <a:gd name="connsiteY43" fmla="*/ 5943600 h 7633925"/>
              <a:gd name="connsiteX44" fmla="*/ 8176747 w 8291047"/>
              <a:gd name="connsiteY44" fmla="*/ 6057900 h 7633925"/>
              <a:gd name="connsiteX45" fmla="*/ 8100547 w 8291047"/>
              <a:gd name="connsiteY45" fmla="*/ 6153150 h 7633925"/>
              <a:gd name="connsiteX46" fmla="*/ 8043397 w 8291047"/>
              <a:gd name="connsiteY46" fmla="*/ 6343650 h 7633925"/>
              <a:gd name="connsiteX47" fmla="*/ 7852897 w 8291047"/>
              <a:gd name="connsiteY47" fmla="*/ 6629400 h 7633925"/>
              <a:gd name="connsiteX48" fmla="*/ 7757647 w 8291047"/>
              <a:gd name="connsiteY48" fmla="*/ 6724650 h 7633925"/>
              <a:gd name="connsiteX49" fmla="*/ 7662397 w 8291047"/>
              <a:gd name="connsiteY49" fmla="*/ 6877050 h 7633925"/>
              <a:gd name="connsiteX50" fmla="*/ 7624297 w 8291047"/>
              <a:gd name="connsiteY50" fmla="*/ 6972300 h 7633925"/>
              <a:gd name="connsiteX51" fmla="*/ 7529047 w 8291047"/>
              <a:gd name="connsiteY51" fmla="*/ 7010400 h 7633925"/>
              <a:gd name="connsiteX52" fmla="*/ 7452847 w 8291047"/>
              <a:gd name="connsiteY52" fmla="*/ 7086600 h 7633925"/>
              <a:gd name="connsiteX53" fmla="*/ 7319497 w 8291047"/>
              <a:gd name="connsiteY53" fmla="*/ 7162800 h 7633925"/>
              <a:gd name="connsiteX54" fmla="*/ 7243297 w 8291047"/>
              <a:gd name="connsiteY54" fmla="*/ 7258050 h 7633925"/>
              <a:gd name="connsiteX55" fmla="*/ 7148047 w 8291047"/>
              <a:gd name="connsiteY55" fmla="*/ 7277100 h 7633925"/>
              <a:gd name="connsiteX56" fmla="*/ 6709897 w 8291047"/>
              <a:gd name="connsiteY56" fmla="*/ 7442200 h 7633925"/>
              <a:gd name="connsiteX57" fmla="*/ 5433547 w 8291047"/>
              <a:gd name="connsiteY57" fmla="*/ 7620000 h 7633925"/>
              <a:gd name="connsiteX58" fmla="*/ 747247 w 8291047"/>
              <a:gd name="connsiteY58" fmla="*/ 7613650 h 7633925"/>
              <a:gd name="connsiteX59" fmla="*/ 80497 w 8291047"/>
              <a:gd name="connsiteY59" fmla="*/ 7239000 h 7633925"/>
              <a:gd name="connsiteX60" fmla="*/ 16997 w 8291047"/>
              <a:gd name="connsiteY60" fmla="*/ 5314950 h 7633925"/>
              <a:gd name="connsiteX0" fmla="*/ 16997 w 8291047"/>
              <a:gd name="connsiteY0" fmla="*/ 5314950 h 7633925"/>
              <a:gd name="connsiteX1" fmla="*/ 118597 w 8291047"/>
              <a:gd name="connsiteY1" fmla="*/ 3028950 h 7633925"/>
              <a:gd name="connsiteX2" fmla="*/ 156697 w 8291047"/>
              <a:gd name="connsiteY2" fmla="*/ 2476500 h 7633925"/>
              <a:gd name="connsiteX3" fmla="*/ 150348 w 8291047"/>
              <a:gd name="connsiteY3" fmla="*/ 2482849 h 7633925"/>
              <a:gd name="connsiteX4" fmla="*/ 347197 w 8291047"/>
              <a:gd name="connsiteY4" fmla="*/ 1695450 h 7633925"/>
              <a:gd name="connsiteX5" fmla="*/ 385297 w 8291047"/>
              <a:gd name="connsiteY5" fmla="*/ 1562100 h 7633925"/>
              <a:gd name="connsiteX6" fmla="*/ 499597 w 8291047"/>
              <a:gd name="connsiteY6" fmla="*/ 1466850 h 7633925"/>
              <a:gd name="connsiteX7" fmla="*/ 594847 w 8291047"/>
              <a:gd name="connsiteY7" fmla="*/ 1390650 h 7633925"/>
              <a:gd name="connsiteX8" fmla="*/ 632947 w 8291047"/>
              <a:gd name="connsiteY8" fmla="*/ 1333500 h 7633925"/>
              <a:gd name="connsiteX9" fmla="*/ 671047 w 8291047"/>
              <a:gd name="connsiteY9" fmla="*/ 1219200 h 7633925"/>
              <a:gd name="connsiteX10" fmla="*/ 728197 w 8291047"/>
              <a:gd name="connsiteY10" fmla="*/ 1162050 h 7633925"/>
              <a:gd name="connsiteX11" fmla="*/ 804397 w 8291047"/>
              <a:gd name="connsiteY11" fmla="*/ 1066800 h 7633925"/>
              <a:gd name="connsiteX12" fmla="*/ 918697 w 8291047"/>
              <a:gd name="connsiteY12" fmla="*/ 876300 h 7633925"/>
              <a:gd name="connsiteX13" fmla="*/ 956797 w 8291047"/>
              <a:gd name="connsiteY13" fmla="*/ 819150 h 7633925"/>
              <a:gd name="connsiteX14" fmla="*/ 1052047 w 8291047"/>
              <a:gd name="connsiteY14" fmla="*/ 800100 h 7633925"/>
              <a:gd name="connsiteX15" fmla="*/ 1185397 w 8291047"/>
              <a:gd name="connsiteY15" fmla="*/ 704850 h 7633925"/>
              <a:gd name="connsiteX16" fmla="*/ 1299697 w 8291047"/>
              <a:gd name="connsiteY16" fmla="*/ 609600 h 7633925"/>
              <a:gd name="connsiteX17" fmla="*/ 1471147 w 8291047"/>
              <a:gd name="connsiteY17" fmla="*/ 495300 h 7633925"/>
              <a:gd name="connsiteX18" fmla="*/ 1547347 w 8291047"/>
              <a:gd name="connsiteY18" fmla="*/ 438150 h 7633925"/>
              <a:gd name="connsiteX19" fmla="*/ 1604497 w 8291047"/>
              <a:gd name="connsiteY19" fmla="*/ 400050 h 7633925"/>
              <a:gd name="connsiteX20" fmla="*/ 1756897 w 8291047"/>
              <a:gd name="connsiteY20" fmla="*/ 361950 h 7633925"/>
              <a:gd name="connsiteX21" fmla="*/ 1814047 w 8291047"/>
              <a:gd name="connsiteY21" fmla="*/ 342900 h 7633925"/>
              <a:gd name="connsiteX22" fmla="*/ 1890247 w 8291047"/>
              <a:gd name="connsiteY22" fmla="*/ 323850 h 7633925"/>
              <a:gd name="connsiteX23" fmla="*/ 2004547 w 8291047"/>
              <a:gd name="connsiteY23" fmla="*/ 285750 h 7633925"/>
              <a:gd name="connsiteX24" fmla="*/ 2385547 w 8291047"/>
              <a:gd name="connsiteY24" fmla="*/ 266700 h 7633925"/>
              <a:gd name="connsiteX25" fmla="*/ 2842747 w 8291047"/>
              <a:gd name="connsiteY25" fmla="*/ 190500 h 7633925"/>
              <a:gd name="connsiteX26" fmla="*/ 3280897 w 8291047"/>
              <a:gd name="connsiteY26" fmla="*/ 152400 h 7633925"/>
              <a:gd name="connsiteX27" fmla="*/ 3642847 w 8291047"/>
              <a:gd name="connsiteY27" fmla="*/ 114300 h 7633925"/>
              <a:gd name="connsiteX28" fmla="*/ 3699997 w 8291047"/>
              <a:gd name="connsiteY28" fmla="*/ 95250 h 7633925"/>
              <a:gd name="connsiteX29" fmla="*/ 4804897 w 8291047"/>
              <a:gd name="connsiteY29" fmla="*/ 57150 h 7633925"/>
              <a:gd name="connsiteX30" fmla="*/ 5528797 w 8291047"/>
              <a:gd name="connsiteY30" fmla="*/ 0 h 7633925"/>
              <a:gd name="connsiteX31" fmla="*/ 7948147 w 8291047"/>
              <a:gd name="connsiteY31" fmla="*/ 19050 h 7633925"/>
              <a:gd name="connsiteX32" fmla="*/ 8119597 w 8291047"/>
              <a:gd name="connsiteY32" fmla="*/ 57150 h 7633925"/>
              <a:gd name="connsiteX33" fmla="*/ 8176747 w 8291047"/>
              <a:gd name="connsiteY33" fmla="*/ 114300 h 7633925"/>
              <a:gd name="connsiteX34" fmla="*/ 8252947 w 8291047"/>
              <a:gd name="connsiteY34" fmla="*/ 228600 h 7633925"/>
              <a:gd name="connsiteX35" fmla="*/ 8252947 w 8291047"/>
              <a:gd name="connsiteY35" fmla="*/ 876300 h 7633925"/>
              <a:gd name="connsiteX36" fmla="*/ 8233897 w 8291047"/>
              <a:gd name="connsiteY36" fmla="*/ 1143000 h 7633925"/>
              <a:gd name="connsiteX37" fmla="*/ 8233897 w 8291047"/>
              <a:gd name="connsiteY37" fmla="*/ 3981450 h 7633925"/>
              <a:gd name="connsiteX38" fmla="*/ 8291047 w 8291047"/>
              <a:gd name="connsiteY38" fmla="*/ 4953000 h 7633925"/>
              <a:gd name="connsiteX39" fmla="*/ 8271997 w 8291047"/>
              <a:gd name="connsiteY39" fmla="*/ 5467350 h 7633925"/>
              <a:gd name="connsiteX40" fmla="*/ 8233897 w 8291047"/>
              <a:gd name="connsiteY40" fmla="*/ 5715000 h 7633925"/>
              <a:gd name="connsiteX41" fmla="*/ 8214847 w 8291047"/>
              <a:gd name="connsiteY41" fmla="*/ 5791200 h 7633925"/>
              <a:gd name="connsiteX42" fmla="*/ 8195797 w 8291047"/>
              <a:gd name="connsiteY42" fmla="*/ 5943600 h 7633925"/>
              <a:gd name="connsiteX43" fmla="*/ 8176747 w 8291047"/>
              <a:gd name="connsiteY43" fmla="*/ 6057900 h 7633925"/>
              <a:gd name="connsiteX44" fmla="*/ 8100547 w 8291047"/>
              <a:gd name="connsiteY44" fmla="*/ 6153150 h 7633925"/>
              <a:gd name="connsiteX45" fmla="*/ 8043397 w 8291047"/>
              <a:gd name="connsiteY45" fmla="*/ 6343650 h 7633925"/>
              <a:gd name="connsiteX46" fmla="*/ 7852897 w 8291047"/>
              <a:gd name="connsiteY46" fmla="*/ 6629400 h 7633925"/>
              <a:gd name="connsiteX47" fmla="*/ 7757647 w 8291047"/>
              <a:gd name="connsiteY47" fmla="*/ 6724650 h 7633925"/>
              <a:gd name="connsiteX48" fmla="*/ 7662397 w 8291047"/>
              <a:gd name="connsiteY48" fmla="*/ 6877050 h 7633925"/>
              <a:gd name="connsiteX49" fmla="*/ 7624297 w 8291047"/>
              <a:gd name="connsiteY49" fmla="*/ 6972300 h 7633925"/>
              <a:gd name="connsiteX50" fmla="*/ 7529047 w 8291047"/>
              <a:gd name="connsiteY50" fmla="*/ 7010400 h 7633925"/>
              <a:gd name="connsiteX51" fmla="*/ 7452847 w 8291047"/>
              <a:gd name="connsiteY51" fmla="*/ 7086600 h 7633925"/>
              <a:gd name="connsiteX52" fmla="*/ 7319497 w 8291047"/>
              <a:gd name="connsiteY52" fmla="*/ 7162800 h 7633925"/>
              <a:gd name="connsiteX53" fmla="*/ 7243297 w 8291047"/>
              <a:gd name="connsiteY53" fmla="*/ 7258050 h 7633925"/>
              <a:gd name="connsiteX54" fmla="*/ 7148047 w 8291047"/>
              <a:gd name="connsiteY54" fmla="*/ 7277100 h 7633925"/>
              <a:gd name="connsiteX55" fmla="*/ 6709897 w 8291047"/>
              <a:gd name="connsiteY55" fmla="*/ 7442200 h 7633925"/>
              <a:gd name="connsiteX56" fmla="*/ 5433547 w 8291047"/>
              <a:gd name="connsiteY56" fmla="*/ 7620000 h 7633925"/>
              <a:gd name="connsiteX57" fmla="*/ 747247 w 8291047"/>
              <a:gd name="connsiteY57" fmla="*/ 7613650 h 7633925"/>
              <a:gd name="connsiteX58" fmla="*/ 80497 w 8291047"/>
              <a:gd name="connsiteY58" fmla="*/ 7239000 h 7633925"/>
              <a:gd name="connsiteX59" fmla="*/ 16997 w 8291047"/>
              <a:gd name="connsiteY59" fmla="*/ 5314950 h 7633925"/>
              <a:gd name="connsiteX0" fmla="*/ 16997 w 8291047"/>
              <a:gd name="connsiteY0" fmla="*/ 5314950 h 7633925"/>
              <a:gd name="connsiteX1" fmla="*/ 118597 w 8291047"/>
              <a:gd name="connsiteY1" fmla="*/ 3028950 h 7633925"/>
              <a:gd name="connsiteX2" fmla="*/ 156697 w 8291047"/>
              <a:gd name="connsiteY2" fmla="*/ 2476500 h 7633925"/>
              <a:gd name="connsiteX3" fmla="*/ 150348 w 8291047"/>
              <a:gd name="connsiteY3" fmla="*/ 2482849 h 7633925"/>
              <a:gd name="connsiteX4" fmla="*/ 385297 w 8291047"/>
              <a:gd name="connsiteY4" fmla="*/ 1562100 h 7633925"/>
              <a:gd name="connsiteX5" fmla="*/ 499597 w 8291047"/>
              <a:gd name="connsiteY5" fmla="*/ 1466850 h 7633925"/>
              <a:gd name="connsiteX6" fmla="*/ 594847 w 8291047"/>
              <a:gd name="connsiteY6" fmla="*/ 1390650 h 7633925"/>
              <a:gd name="connsiteX7" fmla="*/ 632947 w 8291047"/>
              <a:gd name="connsiteY7" fmla="*/ 1333500 h 7633925"/>
              <a:gd name="connsiteX8" fmla="*/ 671047 w 8291047"/>
              <a:gd name="connsiteY8" fmla="*/ 1219200 h 7633925"/>
              <a:gd name="connsiteX9" fmla="*/ 728197 w 8291047"/>
              <a:gd name="connsiteY9" fmla="*/ 1162050 h 7633925"/>
              <a:gd name="connsiteX10" fmla="*/ 804397 w 8291047"/>
              <a:gd name="connsiteY10" fmla="*/ 1066800 h 7633925"/>
              <a:gd name="connsiteX11" fmla="*/ 918697 w 8291047"/>
              <a:gd name="connsiteY11" fmla="*/ 876300 h 7633925"/>
              <a:gd name="connsiteX12" fmla="*/ 956797 w 8291047"/>
              <a:gd name="connsiteY12" fmla="*/ 819150 h 7633925"/>
              <a:gd name="connsiteX13" fmla="*/ 1052047 w 8291047"/>
              <a:gd name="connsiteY13" fmla="*/ 800100 h 7633925"/>
              <a:gd name="connsiteX14" fmla="*/ 1185397 w 8291047"/>
              <a:gd name="connsiteY14" fmla="*/ 704850 h 7633925"/>
              <a:gd name="connsiteX15" fmla="*/ 1299697 w 8291047"/>
              <a:gd name="connsiteY15" fmla="*/ 609600 h 7633925"/>
              <a:gd name="connsiteX16" fmla="*/ 1471147 w 8291047"/>
              <a:gd name="connsiteY16" fmla="*/ 495300 h 7633925"/>
              <a:gd name="connsiteX17" fmla="*/ 1547347 w 8291047"/>
              <a:gd name="connsiteY17" fmla="*/ 438150 h 7633925"/>
              <a:gd name="connsiteX18" fmla="*/ 1604497 w 8291047"/>
              <a:gd name="connsiteY18" fmla="*/ 400050 h 7633925"/>
              <a:gd name="connsiteX19" fmla="*/ 1756897 w 8291047"/>
              <a:gd name="connsiteY19" fmla="*/ 361950 h 7633925"/>
              <a:gd name="connsiteX20" fmla="*/ 1814047 w 8291047"/>
              <a:gd name="connsiteY20" fmla="*/ 342900 h 7633925"/>
              <a:gd name="connsiteX21" fmla="*/ 1890247 w 8291047"/>
              <a:gd name="connsiteY21" fmla="*/ 323850 h 7633925"/>
              <a:gd name="connsiteX22" fmla="*/ 2004547 w 8291047"/>
              <a:gd name="connsiteY22" fmla="*/ 285750 h 7633925"/>
              <a:gd name="connsiteX23" fmla="*/ 2385547 w 8291047"/>
              <a:gd name="connsiteY23" fmla="*/ 266700 h 7633925"/>
              <a:gd name="connsiteX24" fmla="*/ 2842747 w 8291047"/>
              <a:gd name="connsiteY24" fmla="*/ 190500 h 7633925"/>
              <a:gd name="connsiteX25" fmla="*/ 3280897 w 8291047"/>
              <a:gd name="connsiteY25" fmla="*/ 152400 h 7633925"/>
              <a:gd name="connsiteX26" fmla="*/ 3642847 w 8291047"/>
              <a:gd name="connsiteY26" fmla="*/ 114300 h 7633925"/>
              <a:gd name="connsiteX27" fmla="*/ 3699997 w 8291047"/>
              <a:gd name="connsiteY27" fmla="*/ 95250 h 7633925"/>
              <a:gd name="connsiteX28" fmla="*/ 4804897 w 8291047"/>
              <a:gd name="connsiteY28" fmla="*/ 57150 h 7633925"/>
              <a:gd name="connsiteX29" fmla="*/ 5528797 w 8291047"/>
              <a:gd name="connsiteY29" fmla="*/ 0 h 7633925"/>
              <a:gd name="connsiteX30" fmla="*/ 7948147 w 8291047"/>
              <a:gd name="connsiteY30" fmla="*/ 19050 h 7633925"/>
              <a:gd name="connsiteX31" fmla="*/ 8119597 w 8291047"/>
              <a:gd name="connsiteY31" fmla="*/ 57150 h 7633925"/>
              <a:gd name="connsiteX32" fmla="*/ 8176747 w 8291047"/>
              <a:gd name="connsiteY32" fmla="*/ 114300 h 7633925"/>
              <a:gd name="connsiteX33" fmla="*/ 8252947 w 8291047"/>
              <a:gd name="connsiteY33" fmla="*/ 228600 h 7633925"/>
              <a:gd name="connsiteX34" fmla="*/ 8252947 w 8291047"/>
              <a:gd name="connsiteY34" fmla="*/ 876300 h 7633925"/>
              <a:gd name="connsiteX35" fmla="*/ 8233897 w 8291047"/>
              <a:gd name="connsiteY35" fmla="*/ 1143000 h 7633925"/>
              <a:gd name="connsiteX36" fmla="*/ 8233897 w 8291047"/>
              <a:gd name="connsiteY36" fmla="*/ 3981450 h 7633925"/>
              <a:gd name="connsiteX37" fmla="*/ 8291047 w 8291047"/>
              <a:gd name="connsiteY37" fmla="*/ 4953000 h 7633925"/>
              <a:gd name="connsiteX38" fmla="*/ 8271997 w 8291047"/>
              <a:gd name="connsiteY38" fmla="*/ 5467350 h 7633925"/>
              <a:gd name="connsiteX39" fmla="*/ 8233897 w 8291047"/>
              <a:gd name="connsiteY39" fmla="*/ 5715000 h 7633925"/>
              <a:gd name="connsiteX40" fmla="*/ 8214847 w 8291047"/>
              <a:gd name="connsiteY40" fmla="*/ 5791200 h 7633925"/>
              <a:gd name="connsiteX41" fmla="*/ 8195797 w 8291047"/>
              <a:gd name="connsiteY41" fmla="*/ 5943600 h 7633925"/>
              <a:gd name="connsiteX42" fmla="*/ 8176747 w 8291047"/>
              <a:gd name="connsiteY42" fmla="*/ 6057900 h 7633925"/>
              <a:gd name="connsiteX43" fmla="*/ 8100547 w 8291047"/>
              <a:gd name="connsiteY43" fmla="*/ 6153150 h 7633925"/>
              <a:gd name="connsiteX44" fmla="*/ 8043397 w 8291047"/>
              <a:gd name="connsiteY44" fmla="*/ 6343650 h 7633925"/>
              <a:gd name="connsiteX45" fmla="*/ 7852897 w 8291047"/>
              <a:gd name="connsiteY45" fmla="*/ 6629400 h 7633925"/>
              <a:gd name="connsiteX46" fmla="*/ 7757647 w 8291047"/>
              <a:gd name="connsiteY46" fmla="*/ 6724650 h 7633925"/>
              <a:gd name="connsiteX47" fmla="*/ 7662397 w 8291047"/>
              <a:gd name="connsiteY47" fmla="*/ 6877050 h 7633925"/>
              <a:gd name="connsiteX48" fmla="*/ 7624297 w 8291047"/>
              <a:gd name="connsiteY48" fmla="*/ 6972300 h 7633925"/>
              <a:gd name="connsiteX49" fmla="*/ 7529047 w 8291047"/>
              <a:gd name="connsiteY49" fmla="*/ 7010400 h 7633925"/>
              <a:gd name="connsiteX50" fmla="*/ 7452847 w 8291047"/>
              <a:gd name="connsiteY50" fmla="*/ 7086600 h 7633925"/>
              <a:gd name="connsiteX51" fmla="*/ 7319497 w 8291047"/>
              <a:gd name="connsiteY51" fmla="*/ 7162800 h 7633925"/>
              <a:gd name="connsiteX52" fmla="*/ 7243297 w 8291047"/>
              <a:gd name="connsiteY52" fmla="*/ 7258050 h 7633925"/>
              <a:gd name="connsiteX53" fmla="*/ 7148047 w 8291047"/>
              <a:gd name="connsiteY53" fmla="*/ 7277100 h 7633925"/>
              <a:gd name="connsiteX54" fmla="*/ 6709897 w 8291047"/>
              <a:gd name="connsiteY54" fmla="*/ 7442200 h 7633925"/>
              <a:gd name="connsiteX55" fmla="*/ 5433547 w 8291047"/>
              <a:gd name="connsiteY55" fmla="*/ 7620000 h 7633925"/>
              <a:gd name="connsiteX56" fmla="*/ 747247 w 8291047"/>
              <a:gd name="connsiteY56" fmla="*/ 7613650 h 7633925"/>
              <a:gd name="connsiteX57" fmla="*/ 80497 w 8291047"/>
              <a:gd name="connsiteY57" fmla="*/ 7239000 h 7633925"/>
              <a:gd name="connsiteX58" fmla="*/ 16997 w 8291047"/>
              <a:gd name="connsiteY58" fmla="*/ 5314950 h 7633925"/>
              <a:gd name="connsiteX0" fmla="*/ 16997 w 8291047"/>
              <a:gd name="connsiteY0" fmla="*/ 5314950 h 7633925"/>
              <a:gd name="connsiteX1" fmla="*/ 118597 w 8291047"/>
              <a:gd name="connsiteY1" fmla="*/ 3028950 h 7633925"/>
              <a:gd name="connsiteX2" fmla="*/ 156697 w 8291047"/>
              <a:gd name="connsiteY2" fmla="*/ 2476500 h 7633925"/>
              <a:gd name="connsiteX3" fmla="*/ 150348 w 8291047"/>
              <a:gd name="connsiteY3" fmla="*/ 2482849 h 7633925"/>
              <a:gd name="connsiteX4" fmla="*/ 499597 w 8291047"/>
              <a:gd name="connsiteY4" fmla="*/ 1466850 h 7633925"/>
              <a:gd name="connsiteX5" fmla="*/ 594847 w 8291047"/>
              <a:gd name="connsiteY5" fmla="*/ 1390650 h 7633925"/>
              <a:gd name="connsiteX6" fmla="*/ 632947 w 8291047"/>
              <a:gd name="connsiteY6" fmla="*/ 1333500 h 7633925"/>
              <a:gd name="connsiteX7" fmla="*/ 671047 w 8291047"/>
              <a:gd name="connsiteY7" fmla="*/ 1219200 h 7633925"/>
              <a:gd name="connsiteX8" fmla="*/ 728197 w 8291047"/>
              <a:gd name="connsiteY8" fmla="*/ 1162050 h 7633925"/>
              <a:gd name="connsiteX9" fmla="*/ 804397 w 8291047"/>
              <a:gd name="connsiteY9" fmla="*/ 1066800 h 7633925"/>
              <a:gd name="connsiteX10" fmla="*/ 918697 w 8291047"/>
              <a:gd name="connsiteY10" fmla="*/ 876300 h 7633925"/>
              <a:gd name="connsiteX11" fmla="*/ 956797 w 8291047"/>
              <a:gd name="connsiteY11" fmla="*/ 819150 h 7633925"/>
              <a:gd name="connsiteX12" fmla="*/ 1052047 w 8291047"/>
              <a:gd name="connsiteY12" fmla="*/ 800100 h 7633925"/>
              <a:gd name="connsiteX13" fmla="*/ 1185397 w 8291047"/>
              <a:gd name="connsiteY13" fmla="*/ 704850 h 7633925"/>
              <a:gd name="connsiteX14" fmla="*/ 1299697 w 8291047"/>
              <a:gd name="connsiteY14" fmla="*/ 609600 h 7633925"/>
              <a:gd name="connsiteX15" fmla="*/ 1471147 w 8291047"/>
              <a:gd name="connsiteY15" fmla="*/ 495300 h 7633925"/>
              <a:gd name="connsiteX16" fmla="*/ 1547347 w 8291047"/>
              <a:gd name="connsiteY16" fmla="*/ 438150 h 7633925"/>
              <a:gd name="connsiteX17" fmla="*/ 1604497 w 8291047"/>
              <a:gd name="connsiteY17" fmla="*/ 400050 h 7633925"/>
              <a:gd name="connsiteX18" fmla="*/ 1756897 w 8291047"/>
              <a:gd name="connsiteY18" fmla="*/ 361950 h 7633925"/>
              <a:gd name="connsiteX19" fmla="*/ 1814047 w 8291047"/>
              <a:gd name="connsiteY19" fmla="*/ 342900 h 7633925"/>
              <a:gd name="connsiteX20" fmla="*/ 1890247 w 8291047"/>
              <a:gd name="connsiteY20" fmla="*/ 323850 h 7633925"/>
              <a:gd name="connsiteX21" fmla="*/ 2004547 w 8291047"/>
              <a:gd name="connsiteY21" fmla="*/ 285750 h 7633925"/>
              <a:gd name="connsiteX22" fmla="*/ 2385547 w 8291047"/>
              <a:gd name="connsiteY22" fmla="*/ 266700 h 7633925"/>
              <a:gd name="connsiteX23" fmla="*/ 2842747 w 8291047"/>
              <a:gd name="connsiteY23" fmla="*/ 190500 h 7633925"/>
              <a:gd name="connsiteX24" fmla="*/ 3280897 w 8291047"/>
              <a:gd name="connsiteY24" fmla="*/ 152400 h 7633925"/>
              <a:gd name="connsiteX25" fmla="*/ 3642847 w 8291047"/>
              <a:gd name="connsiteY25" fmla="*/ 114300 h 7633925"/>
              <a:gd name="connsiteX26" fmla="*/ 3699997 w 8291047"/>
              <a:gd name="connsiteY26" fmla="*/ 95250 h 7633925"/>
              <a:gd name="connsiteX27" fmla="*/ 4804897 w 8291047"/>
              <a:gd name="connsiteY27" fmla="*/ 57150 h 7633925"/>
              <a:gd name="connsiteX28" fmla="*/ 5528797 w 8291047"/>
              <a:gd name="connsiteY28" fmla="*/ 0 h 7633925"/>
              <a:gd name="connsiteX29" fmla="*/ 7948147 w 8291047"/>
              <a:gd name="connsiteY29" fmla="*/ 19050 h 7633925"/>
              <a:gd name="connsiteX30" fmla="*/ 8119597 w 8291047"/>
              <a:gd name="connsiteY30" fmla="*/ 57150 h 7633925"/>
              <a:gd name="connsiteX31" fmla="*/ 8176747 w 8291047"/>
              <a:gd name="connsiteY31" fmla="*/ 114300 h 7633925"/>
              <a:gd name="connsiteX32" fmla="*/ 8252947 w 8291047"/>
              <a:gd name="connsiteY32" fmla="*/ 228600 h 7633925"/>
              <a:gd name="connsiteX33" fmla="*/ 8252947 w 8291047"/>
              <a:gd name="connsiteY33" fmla="*/ 876300 h 7633925"/>
              <a:gd name="connsiteX34" fmla="*/ 8233897 w 8291047"/>
              <a:gd name="connsiteY34" fmla="*/ 1143000 h 7633925"/>
              <a:gd name="connsiteX35" fmla="*/ 8233897 w 8291047"/>
              <a:gd name="connsiteY35" fmla="*/ 3981450 h 7633925"/>
              <a:gd name="connsiteX36" fmla="*/ 8291047 w 8291047"/>
              <a:gd name="connsiteY36" fmla="*/ 4953000 h 7633925"/>
              <a:gd name="connsiteX37" fmla="*/ 8271997 w 8291047"/>
              <a:gd name="connsiteY37" fmla="*/ 5467350 h 7633925"/>
              <a:gd name="connsiteX38" fmla="*/ 8233897 w 8291047"/>
              <a:gd name="connsiteY38" fmla="*/ 5715000 h 7633925"/>
              <a:gd name="connsiteX39" fmla="*/ 8214847 w 8291047"/>
              <a:gd name="connsiteY39" fmla="*/ 5791200 h 7633925"/>
              <a:gd name="connsiteX40" fmla="*/ 8195797 w 8291047"/>
              <a:gd name="connsiteY40" fmla="*/ 5943600 h 7633925"/>
              <a:gd name="connsiteX41" fmla="*/ 8176747 w 8291047"/>
              <a:gd name="connsiteY41" fmla="*/ 6057900 h 7633925"/>
              <a:gd name="connsiteX42" fmla="*/ 8100547 w 8291047"/>
              <a:gd name="connsiteY42" fmla="*/ 6153150 h 7633925"/>
              <a:gd name="connsiteX43" fmla="*/ 8043397 w 8291047"/>
              <a:gd name="connsiteY43" fmla="*/ 6343650 h 7633925"/>
              <a:gd name="connsiteX44" fmla="*/ 7852897 w 8291047"/>
              <a:gd name="connsiteY44" fmla="*/ 6629400 h 7633925"/>
              <a:gd name="connsiteX45" fmla="*/ 7757647 w 8291047"/>
              <a:gd name="connsiteY45" fmla="*/ 6724650 h 7633925"/>
              <a:gd name="connsiteX46" fmla="*/ 7662397 w 8291047"/>
              <a:gd name="connsiteY46" fmla="*/ 6877050 h 7633925"/>
              <a:gd name="connsiteX47" fmla="*/ 7624297 w 8291047"/>
              <a:gd name="connsiteY47" fmla="*/ 6972300 h 7633925"/>
              <a:gd name="connsiteX48" fmla="*/ 7529047 w 8291047"/>
              <a:gd name="connsiteY48" fmla="*/ 7010400 h 7633925"/>
              <a:gd name="connsiteX49" fmla="*/ 7452847 w 8291047"/>
              <a:gd name="connsiteY49" fmla="*/ 7086600 h 7633925"/>
              <a:gd name="connsiteX50" fmla="*/ 7319497 w 8291047"/>
              <a:gd name="connsiteY50" fmla="*/ 7162800 h 7633925"/>
              <a:gd name="connsiteX51" fmla="*/ 7243297 w 8291047"/>
              <a:gd name="connsiteY51" fmla="*/ 7258050 h 7633925"/>
              <a:gd name="connsiteX52" fmla="*/ 7148047 w 8291047"/>
              <a:gd name="connsiteY52" fmla="*/ 7277100 h 7633925"/>
              <a:gd name="connsiteX53" fmla="*/ 6709897 w 8291047"/>
              <a:gd name="connsiteY53" fmla="*/ 7442200 h 7633925"/>
              <a:gd name="connsiteX54" fmla="*/ 5433547 w 8291047"/>
              <a:gd name="connsiteY54" fmla="*/ 7620000 h 7633925"/>
              <a:gd name="connsiteX55" fmla="*/ 747247 w 8291047"/>
              <a:gd name="connsiteY55" fmla="*/ 7613650 h 7633925"/>
              <a:gd name="connsiteX56" fmla="*/ 80497 w 8291047"/>
              <a:gd name="connsiteY56" fmla="*/ 7239000 h 7633925"/>
              <a:gd name="connsiteX57" fmla="*/ 16997 w 8291047"/>
              <a:gd name="connsiteY57" fmla="*/ 5314950 h 7633925"/>
              <a:gd name="connsiteX0" fmla="*/ 16997 w 8291047"/>
              <a:gd name="connsiteY0" fmla="*/ 5314950 h 7633925"/>
              <a:gd name="connsiteX1" fmla="*/ 118597 w 8291047"/>
              <a:gd name="connsiteY1" fmla="*/ 3028950 h 7633925"/>
              <a:gd name="connsiteX2" fmla="*/ 156697 w 8291047"/>
              <a:gd name="connsiteY2" fmla="*/ 2476500 h 7633925"/>
              <a:gd name="connsiteX3" fmla="*/ 499597 w 8291047"/>
              <a:gd name="connsiteY3" fmla="*/ 1466850 h 7633925"/>
              <a:gd name="connsiteX4" fmla="*/ 594847 w 8291047"/>
              <a:gd name="connsiteY4" fmla="*/ 1390650 h 7633925"/>
              <a:gd name="connsiteX5" fmla="*/ 632947 w 8291047"/>
              <a:gd name="connsiteY5" fmla="*/ 1333500 h 7633925"/>
              <a:gd name="connsiteX6" fmla="*/ 671047 w 8291047"/>
              <a:gd name="connsiteY6" fmla="*/ 1219200 h 7633925"/>
              <a:gd name="connsiteX7" fmla="*/ 728197 w 8291047"/>
              <a:gd name="connsiteY7" fmla="*/ 1162050 h 7633925"/>
              <a:gd name="connsiteX8" fmla="*/ 804397 w 8291047"/>
              <a:gd name="connsiteY8" fmla="*/ 1066800 h 7633925"/>
              <a:gd name="connsiteX9" fmla="*/ 918697 w 8291047"/>
              <a:gd name="connsiteY9" fmla="*/ 876300 h 7633925"/>
              <a:gd name="connsiteX10" fmla="*/ 956797 w 8291047"/>
              <a:gd name="connsiteY10" fmla="*/ 819150 h 7633925"/>
              <a:gd name="connsiteX11" fmla="*/ 1052047 w 8291047"/>
              <a:gd name="connsiteY11" fmla="*/ 800100 h 7633925"/>
              <a:gd name="connsiteX12" fmla="*/ 1185397 w 8291047"/>
              <a:gd name="connsiteY12" fmla="*/ 704850 h 7633925"/>
              <a:gd name="connsiteX13" fmla="*/ 1299697 w 8291047"/>
              <a:gd name="connsiteY13" fmla="*/ 609600 h 7633925"/>
              <a:gd name="connsiteX14" fmla="*/ 1471147 w 8291047"/>
              <a:gd name="connsiteY14" fmla="*/ 495300 h 7633925"/>
              <a:gd name="connsiteX15" fmla="*/ 1547347 w 8291047"/>
              <a:gd name="connsiteY15" fmla="*/ 438150 h 7633925"/>
              <a:gd name="connsiteX16" fmla="*/ 1604497 w 8291047"/>
              <a:gd name="connsiteY16" fmla="*/ 400050 h 7633925"/>
              <a:gd name="connsiteX17" fmla="*/ 1756897 w 8291047"/>
              <a:gd name="connsiteY17" fmla="*/ 361950 h 7633925"/>
              <a:gd name="connsiteX18" fmla="*/ 1814047 w 8291047"/>
              <a:gd name="connsiteY18" fmla="*/ 342900 h 7633925"/>
              <a:gd name="connsiteX19" fmla="*/ 1890247 w 8291047"/>
              <a:gd name="connsiteY19" fmla="*/ 323850 h 7633925"/>
              <a:gd name="connsiteX20" fmla="*/ 2004547 w 8291047"/>
              <a:gd name="connsiteY20" fmla="*/ 285750 h 7633925"/>
              <a:gd name="connsiteX21" fmla="*/ 2385547 w 8291047"/>
              <a:gd name="connsiteY21" fmla="*/ 266700 h 7633925"/>
              <a:gd name="connsiteX22" fmla="*/ 2842747 w 8291047"/>
              <a:gd name="connsiteY22" fmla="*/ 190500 h 7633925"/>
              <a:gd name="connsiteX23" fmla="*/ 3280897 w 8291047"/>
              <a:gd name="connsiteY23" fmla="*/ 152400 h 7633925"/>
              <a:gd name="connsiteX24" fmla="*/ 3642847 w 8291047"/>
              <a:gd name="connsiteY24" fmla="*/ 114300 h 7633925"/>
              <a:gd name="connsiteX25" fmla="*/ 3699997 w 8291047"/>
              <a:gd name="connsiteY25" fmla="*/ 95250 h 7633925"/>
              <a:gd name="connsiteX26" fmla="*/ 4804897 w 8291047"/>
              <a:gd name="connsiteY26" fmla="*/ 57150 h 7633925"/>
              <a:gd name="connsiteX27" fmla="*/ 5528797 w 8291047"/>
              <a:gd name="connsiteY27" fmla="*/ 0 h 7633925"/>
              <a:gd name="connsiteX28" fmla="*/ 7948147 w 8291047"/>
              <a:gd name="connsiteY28" fmla="*/ 19050 h 7633925"/>
              <a:gd name="connsiteX29" fmla="*/ 8119597 w 8291047"/>
              <a:gd name="connsiteY29" fmla="*/ 57150 h 7633925"/>
              <a:gd name="connsiteX30" fmla="*/ 8176747 w 8291047"/>
              <a:gd name="connsiteY30" fmla="*/ 114300 h 7633925"/>
              <a:gd name="connsiteX31" fmla="*/ 8252947 w 8291047"/>
              <a:gd name="connsiteY31" fmla="*/ 228600 h 7633925"/>
              <a:gd name="connsiteX32" fmla="*/ 8252947 w 8291047"/>
              <a:gd name="connsiteY32" fmla="*/ 876300 h 7633925"/>
              <a:gd name="connsiteX33" fmla="*/ 8233897 w 8291047"/>
              <a:gd name="connsiteY33" fmla="*/ 1143000 h 7633925"/>
              <a:gd name="connsiteX34" fmla="*/ 8233897 w 8291047"/>
              <a:gd name="connsiteY34" fmla="*/ 3981450 h 7633925"/>
              <a:gd name="connsiteX35" fmla="*/ 8291047 w 8291047"/>
              <a:gd name="connsiteY35" fmla="*/ 4953000 h 7633925"/>
              <a:gd name="connsiteX36" fmla="*/ 8271997 w 8291047"/>
              <a:gd name="connsiteY36" fmla="*/ 5467350 h 7633925"/>
              <a:gd name="connsiteX37" fmla="*/ 8233897 w 8291047"/>
              <a:gd name="connsiteY37" fmla="*/ 5715000 h 7633925"/>
              <a:gd name="connsiteX38" fmla="*/ 8214847 w 8291047"/>
              <a:gd name="connsiteY38" fmla="*/ 5791200 h 7633925"/>
              <a:gd name="connsiteX39" fmla="*/ 8195797 w 8291047"/>
              <a:gd name="connsiteY39" fmla="*/ 5943600 h 7633925"/>
              <a:gd name="connsiteX40" fmla="*/ 8176747 w 8291047"/>
              <a:gd name="connsiteY40" fmla="*/ 6057900 h 7633925"/>
              <a:gd name="connsiteX41" fmla="*/ 8100547 w 8291047"/>
              <a:gd name="connsiteY41" fmla="*/ 6153150 h 7633925"/>
              <a:gd name="connsiteX42" fmla="*/ 8043397 w 8291047"/>
              <a:gd name="connsiteY42" fmla="*/ 6343650 h 7633925"/>
              <a:gd name="connsiteX43" fmla="*/ 7852897 w 8291047"/>
              <a:gd name="connsiteY43" fmla="*/ 6629400 h 7633925"/>
              <a:gd name="connsiteX44" fmla="*/ 7757647 w 8291047"/>
              <a:gd name="connsiteY44" fmla="*/ 6724650 h 7633925"/>
              <a:gd name="connsiteX45" fmla="*/ 7662397 w 8291047"/>
              <a:gd name="connsiteY45" fmla="*/ 6877050 h 7633925"/>
              <a:gd name="connsiteX46" fmla="*/ 7624297 w 8291047"/>
              <a:gd name="connsiteY46" fmla="*/ 6972300 h 7633925"/>
              <a:gd name="connsiteX47" fmla="*/ 7529047 w 8291047"/>
              <a:gd name="connsiteY47" fmla="*/ 7010400 h 7633925"/>
              <a:gd name="connsiteX48" fmla="*/ 7452847 w 8291047"/>
              <a:gd name="connsiteY48" fmla="*/ 7086600 h 7633925"/>
              <a:gd name="connsiteX49" fmla="*/ 7319497 w 8291047"/>
              <a:gd name="connsiteY49" fmla="*/ 7162800 h 7633925"/>
              <a:gd name="connsiteX50" fmla="*/ 7243297 w 8291047"/>
              <a:gd name="connsiteY50" fmla="*/ 7258050 h 7633925"/>
              <a:gd name="connsiteX51" fmla="*/ 7148047 w 8291047"/>
              <a:gd name="connsiteY51" fmla="*/ 7277100 h 7633925"/>
              <a:gd name="connsiteX52" fmla="*/ 6709897 w 8291047"/>
              <a:gd name="connsiteY52" fmla="*/ 7442200 h 7633925"/>
              <a:gd name="connsiteX53" fmla="*/ 5433547 w 8291047"/>
              <a:gd name="connsiteY53" fmla="*/ 7620000 h 7633925"/>
              <a:gd name="connsiteX54" fmla="*/ 747247 w 8291047"/>
              <a:gd name="connsiteY54" fmla="*/ 7613650 h 7633925"/>
              <a:gd name="connsiteX55" fmla="*/ 80497 w 8291047"/>
              <a:gd name="connsiteY55" fmla="*/ 7239000 h 7633925"/>
              <a:gd name="connsiteX56" fmla="*/ 16997 w 8291047"/>
              <a:gd name="connsiteY56" fmla="*/ 5314950 h 7633925"/>
              <a:gd name="connsiteX0" fmla="*/ 16997 w 8291047"/>
              <a:gd name="connsiteY0" fmla="*/ 5314950 h 7633925"/>
              <a:gd name="connsiteX1" fmla="*/ 118597 w 8291047"/>
              <a:gd name="connsiteY1" fmla="*/ 3028950 h 7633925"/>
              <a:gd name="connsiteX2" fmla="*/ 499597 w 8291047"/>
              <a:gd name="connsiteY2" fmla="*/ 1466850 h 7633925"/>
              <a:gd name="connsiteX3" fmla="*/ 594847 w 8291047"/>
              <a:gd name="connsiteY3" fmla="*/ 1390650 h 7633925"/>
              <a:gd name="connsiteX4" fmla="*/ 632947 w 8291047"/>
              <a:gd name="connsiteY4" fmla="*/ 1333500 h 7633925"/>
              <a:gd name="connsiteX5" fmla="*/ 671047 w 8291047"/>
              <a:gd name="connsiteY5" fmla="*/ 1219200 h 7633925"/>
              <a:gd name="connsiteX6" fmla="*/ 728197 w 8291047"/>
              <a:gd name="connsiteY6" fmla="*/ 1162050 h 7633925"/>
              <a:gd name="connsiteX7" fmla="*/ 804397 w 8291047"/>
              <a:gd name="connsiteY7" fmla="*/ 1066800 h 7633925"/>
              <a:gd name="connsiteX8" fmla="*/ 918697 w 8291047"/>
              <a:gd name="connsiteY8" fmla="*/ 876300 h 7633925"/>
              <a:gd name="connsiteX9" fmla="*/ 956797 w 8291047"/>
              <a:gd name="connsiteY9" fmla="*/ 819150 h 7633925"/>
              <a:gd name="connsiteX10" fmla="*/ 1052047 w 8291047"/>
              <a:gd name="connsiteY10" fmla="*/ 800100 h 7633925"/>
              <a:gd name="connsiteX11" fmla="*/ 1185397 w 8291047"/>
              <a:gd name="connsiteY11" fmla="*/ 704850 h 7633925"/>
              <a:gd name="connsiteX12" fmla="*/ 1299697 w 8291047"/>
              <a:gd name="connsiteY12" fmla="*/ 609600 h 7633925"/>
              <a:gd name="connsiteX13" fmla="*/ 1471147 w 8291047"/>
              <a:gd name="connsiteY13" fmla="*/ 495300 h 7633925"/>
              <a:gd name="connsiteX14" fmla="*/ 1547347 w 8291047"/>
              <a:gd name="connsiteY14" fmla="*/ 438150 h 7633925"/>
              <a:gd name="connsiteX15" fmla="*/ 1604497 w 8291047"/>
              <a:gd name="connsiteY15" fmla="*/ 400050 h 7633925"/>
              <a:gd name="connsiteX16" fmla="*/ 1756897 w 8291047"/>
              <a:gd name="connsiteY16" fmla="*/ 361950 h 7633925"/>
              <a:gd name="connsiteX17" fmla="*/ 1814047 w 8291047"/>
              <a:gd name="connsiteY17" fmla="*/ 342900 h 7633925"/>
              <a:gd name="connsiteX18" fmla="*/ 1890247 w 8291047"/>
              <a:gd name="connsiteY18" fmla="*/ 323850 h 7633925"/>
              <a:gd name="connsiteX19" fmla="*/ 2004547 w 8291047"/>
              <a:gd name="connsiteY19" fmla="*/ 285750 h 7633925"/>
              <a:gd name="connsiteX20" fmla="*/ 2385547 w 8291047"/>
              <a:gd name="connsiteY20" fmla="*/ 266700 h 7633925"/>
              <a:gd name="connsiteX21" fmla="*/ 2842747 w 8291047"/>
              <a:gd name="connsiteY21" fmla="*/ 190500 h 7633925"/>
              <a:gd name="connsiteX22" fmla="*/ 3280897 w 8291047"/>
              <a:gd name="connsiteY22" fmla="*/ 152400 h 7633925"/>
              <a:gd name="connsiteX23" fmla="*/ 3642847 w 8291047"/>
              <a:gd name="connsiteY23" fmla="*/ 114300 h 7633925"/>
              <a:gd name="connsiteX24" fmla="*/ 3699997 w 8291047"/>
              <a:gd name="connsiteY24" fmla="*/ 95250 h 7633925"/>
              <a:gd name="connsiteX25" fmla="*/ 4804897 w 8291047"/>
              <a:gd name="connsiteY25" fmla="*/ 57150 h 7633925"/>
              <a:gd name="connsiteX26" fmla="*/ 5528797 w 8291047"/>
              <a:gd name="connsiteY26" fmla="*/ 0 h 7633925"/>
              <a:gd name="connsiteX27" fmla="*/ 7948147 w 8291047"/>
              <a:gd name="connsiteY27" fmla="*/ 19050 h 7633925"/>
              <a:gd name="connsiteX28" fmla="*/ 8119597 w 8291047"/>
              <a:gd name="connsiteY28" fmla="*/ 57150 h 7633925"/>
              <a:gd name="connsiteX29" fmla="*/ 8176747 w 8291047"/>
              <a:gd name="connsiteY29" fmla="*/ 114300 h 7633925"/>
              <a:gd name="connsiteX30" fmla="*/ 8252947 w 8291047"/>
              <a:gd name="connsiteY30" fmla="*/ 228600 h 7633925"/>
              <a:gd name="connsiteX31" fmla="*/ 8252947 w 8291047"/>
              <a:gd name="connsiteY31" fmla="*/ 876300 h 7633925"/>
              <a:gd name="connsiteX32" fmla="*/ 8233897 w 8291047"/>
              <a:gd name="connsiteY32" fmla="*/ 1143000 h 7633925"/>
              <a:gd name="connsiteX33" fmla="*/ 8233897 w 8291047"/>
              <a:gd name="connsiteY33" fmla="*/ 3981450 h 7633925"/>
              <a:gd name="connsiteX34" fmla="*/ 8291047 w 8291047"/>
              <a:gd name="connsiteY34" fmla="*/ 4953000 h 7633925"/>
              <a:gd name="connsiteX35" fmla="*/ 8271997 w 8291047"/>
              <a:gd name="connsiteY35" fmla="*/ 5467350 h 7633925"/>
              <a:gd name="connsiteX36" fmla="*/ 8233897 w 8291047"/>
              <a:gd name="connsiteY36" fmla="*/ 5715000 h 7633925"/>
              <a:gd name="connsiteX37" fmla="*/ 8214847 w 8291047"/>
              <a:gd name="connsiteY37" fmla="*/ 5791200 h 7633925"/>
              <a:gd name="connsiteX38" fmla="*/ 8195797 w 8291047"/>
              <a:gd name="connsiteY38" fmla="*/ 5943600 h 7633925"/>
              <a:gd name="connsiteX39" fmla="*/ 8176747 w 8291047"/>
              <a:gd name="connsiteY39" fmla="*/ 6057900 h 7633925"/>
              <a:gd name="connsiteX40" fmla="*/ 8100547 w 8291047"/>
              <a:gd name="connsiteY40" fmla="*/ 6153150 h 7633925"/>
              <a:gd name="connsiteX41" fmla="*/ 8043397 w 8291047"/>
              <a:gd name="connsiteY41" fmla="*/ 6343650 h 7633925"/>
              <a:gd name="connsiteX42" fmla="*/ 7852897 w 8291047"/>
              <a:gd name="connsiteY42" fmla="*/ 6629400 h 7633925"/>
              <a:gd name="connsiteX43" fmla="*/ 7757647 w 8291047"/>
              <a:gd name="connsiteY43" fmla="*/ 6724650 h 7633925"/>
              <a:gd name="connsiteX44" fmla="*/ 7662397 w 8291047"/>
              <a:gd name="connsiteY44" fmla="*/ 6877050 h 7633925"/>
              <a:gd name="connsiteX45" fmla="*/ 7624297 w 8291047"/>
              <a:gd name="connsiteY45" fmla="*/ 6972300 h 7633925"/>
              <a:gd name="connsiteX46" fmla="*/ 7529047 w 8291047"/>
              <a:gd name="connsiteY46" fmla="*/ 7010400 h 7633925"/>
              <a:gd name="connsiteX47" fmla="*/ 7452847 w 8291047"/>
              <a:gd name="connsiteY47" fmla="*/ 7086600 h 7633925"/>
              <a:gd name="connsiteX48" fmla="*/ 7319497 w 8291047"/>
              <a:gd name="connsiteY48" fmla="*/ 7162800 h 7633925"/>
              <a:gd name="connsiteX49" fmla="*/ 7243297 w 8291047"/>
              <a:gd name="connsiteY49" fmla="*/ 7258050 h 7633925"/>
              <a:gd name="connsiteX50" fmla="*/ 7148047 w 8291047"/>
              <a:gd name="connsiteY50" fmla="*/ 7277100 h 7633925"/>
              <a:gd name="connsiteX51" fmla="*/ 6709897 w 8291047"/>
              <a:gd name="connsiteY51" fmla="*/ 7442200 h 7633925"/>
              <a:gd name="connsiteX52" fmla="*/ 5433547 w 8291047"/>
              <a:gd name="connsiteY52" fmla="*/ 7620000 h 7633925"/>
              <a:gd name="connsiteX53" fmla="*/ 747247 w 8291047"/>
              <a:gd name="connsiteY53" fmla="*/ 7613650 h 7633925"/>
              <a:gd name="connsiteX54" fmla="*/ 80497 w 8291047"/>
              <a:gd name="connsiteY54" fmla="*/ 7239000 h 7633925"/>
              <a:gd name="connsiteX55" fmla="*/ 16997 w 8291047"/>
              <a:gd name="connsiteY55" fmla="*/ 5314950 h 7633925"/>
              <a:gd name="connsiteX0" fmla="*/ 52473 w 8263023"/>
              <a:gd name="connsiteY0" fmla="*/ 7239000 h 7708199"/>
              <a:gd name="connsiteX1" fmla="*/ 90573 w 8263023"/>
              <a:gd name="connsiteY1" fmla="*/ 3028950 h 7708199"/>
              <a:gd name="connsiteX2" fmla="*/ 471573 w 8263023"/>
              <a:gd name="connsiteY2" fmla="*/ 1466850 h 7708199"/>
              <a:gd name="connsiteX3" fmla="*/ 566823 w 8263023"/>
              <a:gd name="connsiteY3" fmla="*/ 1390650 h 7708199"/>
              <a:gd name="connsiteX4" fmla="*/ 604923 w 8263023"/>
              <a:gd name="connsiteY4" fmla="*/ 1333500 h 7708199"/>
              <a:gd name="connsiteX5" fmla="*/ 643023 w 8263023"/>
              <a:gd name="connsiteY5" fmla="*/ 1219200 h 7708199"/>
              <a:gd name="connsiteX6" fmla="*/ 700173 w 8263023"/>
              <a:gd name="connsiteY6" fmla="*/ 1162050 h 7708199"/>
              <a:gd name="connsiteX7" fmla="*/ 776373 w 8263023"/>
              <a:gd name="connsiteY7" fmla="*/ 1066800 h 7708199"/>
              <a:gd name="connsiteX8" fmla="*/ 890673 w 8263023"/>
              <a:gd name="connsiteY8" fmla="*/ 876300 h 7708199"/>
              <a:gd name="connsiteX9" fmla="*/ 928773 w 8263023"/>
              <a:gd name="connsiteY9" fmla="*/ 819150 h 7708199"/>
              <a:gd name="connsiteX10" fmla="*/ 1024023 w 8263023"/>
              <a:gd name="connsiteY10" fmla="*/ 800100 h 7708199"/>
              <a:gd name="connsiteX11" fmla="*/ 1157373 w 8263023"/>
              <a:gd name="connsiteY11" fmla="*/ 704850 h 7708199"/>
              <a:gd name="connsiteX12" fmla="*/ 1271673 w 8263023"/>
              <a:gd name="connsiteY12" fmla="*/ 609600 h 7708199"/>
              <a:gd name="connsiteX13" fmla="*/ 1443123 w 8263023"/>
              <a:gd name="connsiteY13" fmla="*/ 495300 h 7708199"/>
              <a:gd name="connsiteX14" fmla="*/ 1519323 w 8263023"/>
              <a:gd name="connsiteY14" fmla="*/ 438150 h 7708199"/>
              <a:gd name="connsiteX15" fmla="*/ 1576473 w 8263023"/>
              <a:gd name="connsiteY15" fmla="*/ 400050 h 7708199"/>
              <a:gd name="connsiteX16" fmla="*/ 1728873 w 8263023"/>
              <a:gd name="connsiteY16" fmla="*/ 361950 h 7708199"/>
              <a:gd name="connsiteX17" fmla="*/ 1786023 w 8263023"/>
              <a:gd name="connsiteY17" fmla="*/ 342900 h 7708199"/>
              <a:gd name="connsiteX18" fmla="*/ 1862223 w 8263023"/>
              <a:gd name="connsiteY18" fmla="*/ 323850 h 7708199"/>
              <a:gd name="connsiteX19" fmla="*/ 1976523 w 8263023"/>
              <a:gd name="connsiteY19" fmla="*/ 285750 h 7708199"/>
              <a:gd name="connsiteX20" fmla="*/ 2357523 w 8263023"/>
              <a:gd name="connsiteY20" fmla="*/ 266700 h 7708199"/>
              <a:gd name="connsiteX21" fmla="*/ 2814723 w 8263023"/>
              <a:gd name="connsiteY21" fmla="*/ 190500 h 7708199"/>
              <a:gd name="connsiteX22" fmla="*/ 3252873 w 8263023"/>
              <a:gd name="connsiteY22" fmla="*/ 152400 h 7708199"/>
              <a:gd name="connsiteX23" fmla="*/ 3614823 w 8263023"/>
              <a:gd name="connsiteY23" fmla="*/ 114300 h 7708199"/>
              <a:gd name="connsiteX24" fmla="*/ 3671973 w 8263023"/>
              <a:gd name="connsiteY24" fmla="*/ 95250 h 7708199"/>
              <a:gd name="connsiteX25" fmla="*/ 4776873 w 8263023"/>
              <a:gd name="connsiteY25" fmla="*/ 57150 h 7708199"/>
              <a:gd name="connsiteX26" fmla="*/ 5500773 w 8263023"/>
              <a:gd name="connsiteY26" fmla="*/ 0 h 7708199"/>
              <a:gd name="connsiteX27" fmla="*/ 7920123 w 8263023"/>
              <a:gd name="connsiteY27" fmla="*/ 19050 h 7708199"/>
              <a:gd name="connsiteX28" fmla="*/ 8091573 w 8263023"/>
              <a:gd name="connsiteY28" fmla="*/ 57150 h 7708199"/>
              <a:gd name="connsiteX29" fmla="*/ 8148723 w 8263023"/>
              <a:gd name="connsiteY29" fmla="*/ 114300 h 7708199"/>
              <a:gd name="connsiteX30" fmla="*/ 8224923 w 8263023"/>
              <a:gd name="connsiteY30" fmla="*/ 228600 h 7708199"/>
              <a:gd name="connsiteX31" fmla="*/ 8224923 w 8263023"/>
              <a:gd name="connsiteY31" fmla="*/ 876300 h 7708199"/>
              <a:gd name="connsiteX32" fmla="*/ 8205873 w 8263023"/>
              <a:gd name="connsiteY32" fmla="*/ 1143000 h 7708199"/>
              <a:gd name="connsiteX33" fmla="*/ 8205873 w 8263023"/>
              <a:gd name="connsiteY33" fmla="*/ 3981450 h 7708199"/>
              <a:gd name="connsiteX34" fmla="*/ 8263023 w 8263023"/>
              <a:gd name="connsiteY34" fmla="*/ 4953000 h 7708199"/>
              <a:gd name="connsiteX35" fmla="*/ 8243973 w 8263023"/>
              <a:gd name="connsiteY35" fmla="*/ 5467350 h 7708199"/>
              <a:gd name="connsiteX36" fmla="*/ 8205873 w 8263023"/>
              <a:gd name="connsiteY36" fmla="*/ 5715000 h 7708199"/>
              <a:gd name="connsiteX37" fmla="*/ 8186823 w 8263023"/>
              <a:gd name="connsiteY37" fmla="*/ 5791200 h 7708199"/>
              <a:gd name="connsiteX38" fmla="*/ 8167773 w 8263023"/>
              <a:gd name="connsiteY38" fmla="*/ 5943600 h 7708199"/>
              <a:gd name="connsiteX39" fmla="*/ 8148723 w 8263023"/>
              <a:gd name="connsiteY39" fmla="*/ 6057900 h 7708199"/>
              <a:gd name="connsiteX40" fmla="*/ 8072523 w 8263023"/>
              <a:gd name="connsiteY40" fmla="*/ 6153150 h 7708199"/>
              <a:gd name="connsiteX41" fmla="*/ 8015373 w 8263023"/>
              <a:gd name="connsiteY41" fmla="*/ 6343650 h 7708199"/>
              <a:gd name="connsiteX42" fmla="*/ 7824873 w 8263023"/>
              <a:gd name="connsiteY42" fmla="*/ 6629400 h 7708199"/>
              <a:gd name="connsiteX43" fmla="*/ 7729623 w 8263023"/>
              <a:gd name="connsiteY43" fmla="*/ 6724650 h 7708199"/>
              <a:gd name="connsiteX44" fmla="*/ 7634373 w 8263023"/>
              <a:gd name="connsiteY44" fmla="*/ 6877050 h 7708199"/>
              <a:gd name="connsiteX45" fmla="*/ 7596273 w 8263023"/>
              <a:gd name="connsiteY45" fmla="*/ 6972300 h 7708199"/>
              <a:gd name="connsiteX46" fmla="*/ 7501023 w 8263023"/>
              <a:gd name="connsiteY46" fmla="*/ 7010400 h 7708199"/>
              <a:gd name="connsiteX47" fmla="*/ 7424823 w 8263023"/>
              <a:gd name="connsiteY47" fmla="*/ 7086600 h 7708199"/>
              <a:gd name="connsiteX48" fmla="*/ 7291473 w 8263023"/>
              <a:gd name="connsiteY48" fmla="*/ 7162800 h 7708199"/>
              <a:gd name="connsiteX49" fmla="*/ 7215273 w 8263023"/>
              <a:gd name="connsiteY49" fmla="*/ 7258050 h 7708199"/>
              <a:gd name="connsiteX50" fmla="*/ 7120023 w 8263023"/>
              <a:gd name="connsiteY50" fmla="*/ 7277100 h 7708199"/>
              <a:gd name="connsiteX51" fmla="*/ 6681873 w 8263023"/>
              <a:gd name="connsiteY51" fmla="*/ 7442200 h 7708199"/>
              <a:gd name="connsiteX52" fmla="*/ 5405523 w 8263023"/>
              <a:gd name="connsiteY52" fmla="*/ 7620000 h 7708199"/>
              <a:gd name="connsiteX53" fmla="*/ 719223 w 8263023"/>
              <a:gd name="connsiteY53" fmla="*/ 7613650 h 7708199"/>
              <a:gd name="connsiteX54" fmla="*/ 52473 w 8263023"/>
              <a:gd name="connsiteY54" fmla="*/ 7239000 h 7708199"/>
              <a:gd name="connsiteX0" fmla="*/ 4029 w 8214579"/>
              <a:gd name="connsiteY0" fmla="*/ 7239000 h 7633925"/>
              <a:gd name="connsiteX1" fmla="*/ 42129 w 8214579"/>
              <a:gd name="connsiteY1" fmla="*/ 3028950 h 7633925"/>
              <a:gd name="connsiteX2" fmla="*/ 423129 w 8214579"/>
              <a:gd name="connsiteY2" fmla="*/ 1466850 h 7633925"/>
              <a:gd name="connsiteX3" fmla="*/ 518379 w 8214579"/>
              <a:gd name="connsiteY3" fmla="*/ 1390650 h 7633925"/>
              <a:gd name="connsiteX4" fmla="*/ 556479 w 8214579"/>
              <a:gd name="connsiteY4" fmla="*/ 1333500 h 7633925"/>
              <a:gd name="connsiteX5" fmla="*/ 594579 w 8214579"/>
              <a:gd name="connsiteY5" fmla="*/ 1219200 h 7633925"/>
              <a:gd name="connsiteX6" fmla="*/ 651729 w 8214579"/>
              <a:gd name="connsiteY6" fmla="*/ 1162050 h 7633925"/>
              <a:gd name="connsiteX7" fmla="*/ 727929 w 8214579"/>
              <a:gd name="connsiteY7" fmla="*/ 1066800 h 7633925"/>
              <a:gd name="connsiteX8" fmla="*/ 842229 w 8214579"/>
              <a:gd name="connsiteY8" fmla="*/ 876300 h 7633925"/>
              <a:gd name="connsiteX9" fmla="*/ 880329 w 8214579"/>
              <a:gd name="connsiteY9" fmla="*/ 819150 h 7633925"/>
              <a:gd name="connsiteX10" fmla="*/ 975579 w 8214579"/>
              <a:gd name="connsiteY10" fmla="*/ 800100 h 7633925"/>
              <a:gd name="connsiteX11" fmla="*/ 1108929 w 8214579"/>
              <a:gd name="connsiteY11" fmla="*/ 704850 h 7633925"/>
              <a:gd name="connsiteX12" fmla="*/ 1223229 w 8214579"/>
              <a:gd name="connsiteY12" fmla="*/ 609600 h 7633925"/>
              <a:gd name="connsiteX13" fmla="*/ 1394679 w 8214579"/>
              <a:gd name="connsiteY13" fmla="*/ 495300 h 7633925"/>
              <a:gd name="connsiteX14" fmla="*/ 1470879 w 8214579"/>
              <a:gd name="connsiteY14" fmla="*/ 438150 h 7633925"/>
              <a:gd name="connsiteX15" fmla="*/ 1528029 w 8214579"/>
              <a:gd name="connsiteY15" fmla="*/ 400050 h 7633925"/>
              <a:gd name="connsiteX16" fmla="*/ 1680429 w 8214579"/>
              <a:gd name="connsiteY16" fmla="*/ 361950 h 7633925"/>
              <a:gd name="connsiteX17" fmla="*/ 1737579 w 8214579"/>
              <a:gd name="connsiteY17" fmla="*/ 342900 h 7633925"/>
              <a:gd name="connsiteX18" fmla="*/ 1813779 w 8214579"/>
              <a:gd name="connsiteY18" fmla="*/ 323850 h 7633925"/>
              <a:gd name="connsiteX19" fmla="*/ 1928079 w 8214579"/>
              <a:gd name="connsiteY19" fmla="*/ 285750 h 7633925"/>
              <a:gd name="connsiteX20" fmla="*/ 2309079 w 8214579"/>
              <a:gd name="connsiteY20" fmla="*/ 266700 h 7633925"/>
              <a:gd name="connsiteX21" fmla="*/ 2766279 w 8214579"/>
              <a:gd name="connsiteY21" fmla="*/ 190500 h 7633925"/>
              <a:gd name="connsiteX22" fmla="*/ 3204429 w 8214579"/>
              <a:gd name="connsiteY22" fmla="*/ 152400 h 7633925"/>
              <a:gd name="connsiteX23" fmla="*/ 3566379 w 8214579"/>
              <a:gd name="connsiteY23" fmla="*/ 114300 h 7633925"/>
              <a:gd name="connsiteX24" fmla="*/ 3623529 w 8214579"/>
              <a:gd name="connsiteY24" fmla="*/ 95250 h 7633925"/>
              <a:gd name="connsiteX25" fmla="*/ 4728429 w 8214579"/>
              <a:gd name="connsiteY25" fmla="*/ 57150 h 7633925"/>
              <a:gd name="connsiteX26" fmla="*/ 5452329 w 8214579"/>
              <a:gd name="connsiteY26" fmla="*/ 0 h 7633925"/>
              <a:gd name="connsiteX27" fmla="*/ 7871679 w 8214579"/>
              <a:gd name="connsiteY27" fmla="*/ 19050 h 7633925"/>
              <a:gd name="connsiteX28" fmla="*/ 8043129 w 8214579"/>
              <a:gd name="connsiteY28" fmla="*/ 57150 h 7633925"/>
              <a:gd name="connsiteX29" fmla="*/ 8100279 w 8214579"/>
              <a:gd name="connsiteY29" fmla="*/ 114300 h 7633925"/>
              <a:gd name="connsiteX30" fmla="*/ 8176479 w 8214579"/>
              <a:gd name="connsiteY30" fmla="*/ 228600 h 7633925"/>
              <a:gd name="connsiteX31" fmla="*/ 8176479 w 8214579"/>
              <a:gd name="connsiteY31" fmla="*/ 876300 h 7633925"/>
              <a:gd name="connsiteX32" fmla="*/ 8157429 w 8214579"/>
              <a:gd name="connsiteY32" fmla="*/ 1143000 h 7633925"/>
              <a:gd name="connsiteX33" fmla="*/ 8157429 w 8214579"/>
              <a:gd name="connsiteY33" fmla="*/ 3981450 h 7633925"/>
              <a:gd name="connsiteX34" fmla="*/ 8214579 w 8214579"/>
              <a:gd name="connsiteY34" fmla="*/ 4953000 h 7633925"/>
              <a:gd name="connsiteX35" fmla="*/ 8195529 w 8214579"/>
              <a:gd name="connsiteY35" fmla="*/ 5467350 h 7633925"/>
              <a:gd name="connsiteX36" fmla="*/ 8157429 w 8214579"/>
              <a:gd name="connsiteY36" fmla="*/ 5715000 h 7633925"/>
              <a:gd name="connsiteX37" fmla="*/ 8138379 w 8214579"/>
              <a:gd name="connsiteY37" fmla="*/ 5791200 h 7633925"/>
              <a:gd name="connsiteX38" fmla="*/ 8119329 w 8214579"/>
              <a:gd name="connsiteY38" fmla="*/ 5943600 h 7633925"/>
              <a:gd name="connsiteX39" fmla="*/ 8100279 w 8214579"/>
              <a:gd name="connsiteY39" fmla="*/ 6057900 h 7633925"/>
              <a:gd name="connsiteX40" fmla="*/ 8024079 w 8214579"/>
              <a:gd name="connsiteY40" fmla="*/ 6153150 h 7633925"/>
              <a:gd name="connsiteX41" fmla="*/ 7966929 w 8214579"/>
              <a:gd name="connsiteY41" fmla="*/ 6343650 h 7633925"/>
              <a:gd name="connsiteX42" fmla="*/ 7776429 w 8214579"/>
              <a:gd name="connsiteY42" fmla="*/ 6629400 h 7633925"/>
              <a:gd name="connsiteX43" fmla="*/ 7681179 w 8214579"/>
              <a:gd name="connsiteY43" fmla="*/ 6724650 h 7633925"/>
              <a:gd name="connsiteX44" fmla="*/ 7585929 w 8214579"/>
              <a:gd name="connsiteY44" fmla="*/ 6877050 h 7633925"/>
              <a:gd name="connsiteX45" fmla="*/ 7547829 w 8214579"/>
              <a:gd name="connsiteY45" fmla="*/ 6972300 h 7633925"/>
              <a:gd name="connsiteX46" fmla="*/ 7452579 w 8214579"/>
              <a:gd name="connsiteY46" fmla="*/ 7010400 h 7633925"/>
              <a:gd name="connsiteX47" fmla="*/ 7376379 w 8214579"/>
              <a:gd name="connsiteY47" fmla="*/ 7086600 h 7633925"/>
              <a:gd name="connsiteX48" fmla="*/ 7243029 w 8214579"/>
              <a:gd name="connsiteY48" fmla="*/ 7162800 h 7633925"/>
              <a:gd name="connsiteX49" fmla="*/ 7166829 w 8214579"/>
              <a:gd name="connsiteY49" fmla="*/ 7258050 h 7633925"/>
              <a:gd name="connsiteX50" fmla="*/ 7071579 w 8214579"/>
              <a:gd name="connsiteY50" fmla="*/ 7277100 h 7633925"/>
              <a:gd name="connsiteX51" fmla="*/ 6633429 w 8214579"/>
              <a:gd name="connsiteY51" fmla="*/ 7442200 h 7633925"/>
              <a:gd name="connsiteX52" fmla="*/ 5357079 w 8214579"/>
              <a:gd name="connsiteY52" fmla="*/ 7620000 h 7633925"/>
              <a:gd name="connsiteX53" fmla="*/ 670779 w 8214579"/>
              <a:gd name="connsiteY53" fmla="*/ 7613650 h 7633925"/>
              <a:gd name="connsiteX54" fmla="*/ 4029 w 8214579"/>
              <a:gd name="connsiteY54" fmla="*/ 7239000 h 7633925"/>
              <a:gd name="connsiteX0" fmla="*/ 18975 w 8267625"/>
              <a:gd name="connsiteY0" fmla="*/ 7086600 h 7662542"/>
              <a:gd name="connsiteX1" fmla="*/ 95175 w 8267625"/>
              <a:gd name="connsiteY1" fmla="*/ 3028950 h 7662542"/>
              <a:gd name="connsiteX2" fmla="*/ 476175 w 8267625"/>
              <a:gd name="connsiteY2" fmla="*/ 1466850 h 7662542"/>
              <a:gd name="connsiteX3" fmla="*/ 571425 w 8267625"/>
              <a:gd name="connsiteY3" fmla="*/ 1390650 h 7662542"/>
              <a:gd name="connsiteX4" fmla="*/ 609525 w 8267625"/>
              <a:gd name="connsiteY4" fmla="*/ 1333500 h 7662542"/>
              <a:gd name="connsiteX5" fmla="*/ 647625 w 8267625"/>
              <a:gd name="connsiteY5" fmla="*/ 1219200 h 7662542"/>
              <a:gd name="connsiteX6" fmla="*/ 704775 w 8267625"/>
              <a:gd name="connsiteY6" fmla="*/ 1162050 h 7662542"/>
              <a:gd name="connsiteX7" fmla="*/ 780975 w 8267625"/>
              <a:gd name="connsiteY7" fmla="*/ 1066800 h 7662542"/>
              <a:gd name="connsiteX8" fmla="*/ 895275 w 8267625"/>
              <a:gd name="connsiteY8" fmla="*/ 876300 h 7662542"/>
              <a:gd name="connsiteX9" fmla="*/ 933375 w 8267625"/>
              <a:gd name="connsiteY9" fmla="*/ 819150 h 7662542"/>
              <a:gd name="connsiteX10" fmla="*/ 1028625 w 8267625"/>
              <a:gd name="connsiteY10" fmla="*/ 800100 h 7662542"/>
              <a:gd name="connsiteX11" fmla="*/ 1161975 w 8267625"/>
              <a:gd name="connsiteY11" fmla="*/ 704850 h 7662542"/>
              <a:gd name="connsiteX12" fmla="*/ 1276275 w 8267625"/>
              <a:gd name="connsiteY12" fmla="*/ 609600 h 7662542"/>
              <a:gd name="connsiteX13" fmla="*/ 1447725 w 8267625"/>
              <a:gd name="connsiteY13" fmla="*/ 495300 h 7662542"/>
              <a:gd name="connsiteX14" fmla="*/ 1523925 w 8267625"/>
              <a:gd name="connsiteY14" fmla="*/ 438150 h 7662542"/>
              <a:gd name="connsiteX15" fmla="*/ 1581075 w 8267625"/>
              <a:gd name="connsiteY15" fmla="*/ 400050 h 7662542"/>
              <a:gd name="connsiteX16" fmla="*/ 1733475 w 8267625"/>
              <a:gd name="connsiteY16" fmla="*/ 361950 h 7662542"/>
              <a:gd name="connsiteX17" fmla="*/ 1790625 w 8267625"/>
              <a:gd name="connsiteY17" fmla="*/ 342900 h 7662542"/>
              <a:gd name="connsiteX18" fmla="*/ 1866825 w 8267625"/>
              <a:gd name="connsiteY18" fmla="*/ 323850 h 7662542"/>
              <a:gd name="connsiteX19" fmla="*/ 1981125 w 8267625"/>
              <a:gd name="connsiteY19" fmla="*/ 285750 h 7662542"/>
              <a:gd name="connsiteX20" fmla="*/ 2362125 w 8267625"/>
              <a:gd name="connsiteY20" fmla="*/ 266700 h 7662542"/>
              <a:gd name="connsiteX21" fmla="*/ 2819325 w 8267625"/>
              <a:gd name="connsiteY21" fmla="*/ 190500 h 7662542"/>
              <a:gd name="connsiteX22" fmla="*/ 3257475 w 8267625"/>
              <a:gd name="connsiteY22" fmla="*/ 152400 h 7662542"/>
              <a:gd name="connsiteX23" fmla="*/ 3619425 w 8267625"/>
              <a:gd name="connsiteY23" fmla="*/ 114300 h 7662542"/>
              <a:gd name="connsiteX24" fmla="*/ 3676575 w 8267625"/>
              <a:gd name="connsiteY24" fmla="*/ 95250 h 7662542"/>
              <a:gd name="connsiteX25" fmla="*/ 4781475 w 8267625"/>
              <a:gd name="connsiteY25" fmla="*/ 57150 h 7662542"/>
              <a:gd name="connsiteX26" fmla="*/ 5505375 w 8267625"/>
              <a:gd name="connsiteY26" fmla="*/ 0 h 7662542"/>
              <a:gd name="connsiteX27" fmla="*/ 7924725 w 8267625"/>
              <a:gd name="connsiteY27" fmla="*/ 19050 h 7662542"/>
              <a:gd name="connsiteX28" fmla="*/ 8096175 w 8267625"/>
              <a:gd name="connsiteY28" fmla="*/ 57150 h 7662542"/>
              <a:gd name="connsiteX29" fmla="*/ 8153325 w 8267625"/>
              <a:gd name="connsiteY29" fmla="*/ 114300 h 7662542"/>
              <a:gd name="connsiteX30" fmla="*/ 8229525 w 8267625"/>
              <a:gd name="connsiteY30" fmla="*/ 228600 h 7662542"/>
              <a:gd name="connsiteX31" fmla="*/ 8229525 w 8267625"/>
              <a:gd name="connsiteY31" fmla="*/ 876300 h 7662542"/>
              <a:gd name="connsiteX32" fmla="*/ 8210475 w 8267625"/>
              <a:gd name="connsiteY32" fmla="*/ 1143000 h 7662542"/>
              <a:gd name="connsiteX33" fmla="*/ 8210475 w 8267625"/>
              <a:gd name="connsiteY33" fmla="*/ 3981450 h 7662542"/>
              <a:gd name="connsiteX34" fmla="*/ 8267625 w 8267625"/>
              <a:gd name="connsiteY34" fmla="*/ 4953000 h 7662542"/>
              <a:gd name="connsiteX35" fmla="*/ 8248575 w 8267625"/>
              <a:gd name="connsiteY35" fmla="*/ 5467350 h 7662542"/>
              <a:gd name="connsiteX36" fmla="*/ 8210475 w 8267625"/>
              <a:gd name="connsiteY36" fmla="*/ 5715000 h 7662542"/>
              <a:gd name="connsiteX37" fmla="*/ 8191425 w 8267625"/>
              <a:gd name="connsiteY37" fmla="*/ 5791200 h 7662542"/>
              <a:gd name="connsiteX38" fmla="*/ 8172375 w 8267625"/>
              <a:gd name="connsiteY38" fmla="*/ 5943600 h 7662542"/>
              <a:gd name="connsiteX39" fmla="*/ 8153325 w 8267625"/>
              <a:gd name="connsiteY39" fmla="*/ 6057900 h 7662542"/>
              <a:gd name="connsiteX40" fmla="*/ 8077125 w 8267625"/>
              <a:gd name="connsiteY40" fmla="*/ 6153150 h 7662542"/>
              <a:gd name="connsiteX41" fmla="*/ 8019975 w 8267625"/>
              <a:gd name="connsiteY41" fmla="*/ 6343650 h 7662542"/>
              <a:gd name="connsiteX42" fmla="*/ 7829475 w 8267625"/>
              <a:gd name="connsiteY42" fmla="*/ 6629400 h 7662542"/>
              <a:gd name="connsiteX43" fmla="*/ 7734225 w 8267625"/>
              <a:gd name="connsiteY43" fmla="*/ 6724650 h 7662542"/>
              <a:gd name="connsiteX44" fmla="*/ 7638975 w 8267625"/>
              <a:gd name="connsiteY44" fmla="*/ 6877050 h 7662542"/>
              <a:gd name="connsiteX45" fmla="*/ 7600875 w 8267625"/>
              <a:gd name="connsiteY45" fmla="*/ 6972300 h 7662542"/>
              <a:gd name="connsiteX46" fmla="*/ 7505625 w 8267625"/>
              <a:gd name="connsiteY46" fmla="*/ 7010400 h 7662542"/>
              <a:gd name="connsiteX47" fmla="*/ 7429425 w 8267625"/>
              <a:gd name="connsiteY47" fmla="*/ 7086600 h 7662542"/>
              <a:gd name="connsiteX48" fmla="*/ 7296075 w 8267625"/>
              <a:gd name="connsiteY48" fmla="*/ 7162800 h 7662542"/>
              <a:gd name="connsiteX49" fmla="*/ 7219875 w 8267625"/>
              <a:gd name="connsiteY49" fmla="*/ 7258050 h 7662542"/>
              <a:gd name="connsiteX50" fmla="*/ 7124625 w 8267625"/>
              <a:gd name="connsiteY50" fmla="*/ 7277100 h 7662542"/>
              <a:gd name="connsiteX51" fmla="*/ 6686475 w 8267625"/>
              <a:gd name="connsiteY51" fmla="*/ 7442200 h 7662542"/>
              <a:gd name="connsiteX52" fmla="*/ 5410125 w 8267625"/>
              <a:gd name="connsiteY52" fmla="*/ 7620000 h 7662542"/>
              <a:gd name="connsiteX53" fmla="*/ 723825 w 8267625"/>
              <a:gd name="connsiteY53" fmla="*/ 7613650 h 7662542"/>
              <a:gd name="connsiteX54" fmla="*/ 18975 w 8267625"/>
              <a:gd name="connsiteY54" fmla="*/ 7086600 h 7662542"/>
              <a:gd name="connsiteX0" fmla="*/ 13374 w 8262024"/>
              <a:gd name="connsiteY0" fmla="*/ 7086600 h 7662542"/>
              <a:gd name="connsiteX1" fmla="*/ 89574 w 8262024"/>
              <a:gd name="connsiteY1" fmla="*/ 3028950 h 7662542"/>
              <a:gd name="connsiteX2" fmla="*/ 470574 w 8262024"/>
              <a:gd name="connsiteY2" fmla="*/ 1466850 h 7662542"/>
              <a:gd name="connsiteX3" fmla="*/ 565824 w 8262024"/>
              <a:gd name="connsiteY3" fmla="*/ 1390650 h 7662542"/>
              <a:gd name="connsiteX4" fmla="*/ 603924 w 8262024"/>
              <a:gd name="connsiteY4" fmla="*/ 1333500 h 7662542"/>
              <a:gd name="connsiteX5" fmla="*/ 642024 w 8262024"/>
              <a:gd name="connsiteY5" fmla="*/ 1219200 h 7662542"/>
              <a:gd name="connsiteX6" fmla="*/ 699174 w 8262024"/>
              <a:gd name="connsiteY6" fmla="*/ 1162050 h 7662542"/>
              <a:gd name="connsiteX7" fmla="*/ 775374 w 8262024"/>
              <a:gd name="connsiteY7" fmla="*/ 1066800 h 7662542"/>
              <a:gd name="connsiteX8" fmla="*/ 889674 w 8262024"/>
              <a:gd name="connsiteY8" fmla="*/ 876300 h 7662542"/>
              <a:gd name="connsiteX9" fmla="*/ 927774 w 8262024"/>
              <a:gd name="connsiteY9" fmla="*/ 819150 h 7662542"/>
              <a:gd name="connsiteX10" fmla="*/ 1023024 w 8262024"/>
              <a:gd name="connsiteY10" fmla="*/ 800100 h 7662542"/>
              <a:gd name="connsiteX11" fmla="*/ 1156374 w 8262024"/>
              <a:gd name="connsiteY11" fmla="*/ 704850 h 7662542"/>
              <a:gd name="connsiteX12" fmla="*/ 1270674 w 8262024"/>
              <a:gd name="connsiteY12" fmla="*/ 609600 h 7662542"/>
              <a:gd name="connsiteX13" fmla="*/ 1442124 w 8262024"/>
              <a:gd name="connsiteY13" fmla="*/ 495300 h 7662542"/>
              <a:gd name="connsiteX14" fmla="*/ 1518324 w 8262024"/>
              <a:gd name="connsiteY14" fmla="*/ 438150 h 7662542"/>
              <a:gd name="connsiteX15" fmla="*/ 1575474 w 8262024"/>
              <a:gd name="connsiteY15" fmla="*/ 400050 h 7662542"/>
              <a:gd name="connsiteX16" fmla="*/ 1727874 w 8262024"/>
              <a:gd name="connsiteY16" fmla="*/ 361950 h 7662542"/>
              <a:gd name="connsiteX17" fmla="*/ 1785024 w 8262024"/>
              <a:gd name="connsiteY17" fmla="*/ 342900 h 7662542"/>
              <a:gd name="connsiteX18" fmla="*/ 1861224 w 8262024"/>
              <a:gd name="connsiteY18" fmla="*/ 323850 h 7662542"/>
              <a:gd name="connsiteX19" fmla="*/ 1975524 w 8262024"/>
              <a:gd name="connsiteY19" fmla="*/ 285750 h 7662542"/>
              <a:gd name="connsiteX20" fmla="*/ 2356524 w 8262024"/>
              <a:gd name="connsiteY20" fmla="*/ 266700 h 7662542"/>
              <a:gd name="connsiteX21" fmla="*/ 2813724 w 8262024"/>
              <a:gd name="connsiteY21" fmla="*/ 190500 h 7662542"/>
              <a:gd name="connsiteX22" fmla="*/ 3251874 w 8262024"/>
              <a:gd name="connsiteY22" fmla="*/ 152400 h 7662542"/>
              <a:gd name="connsiteX23" fmla="*/ 3613824 w 8262024"/>
              <a:gd name="connsiteY23" fmla="*/ 114300 h 7662542"/>
              <a:gd name="connsiteX24" fmla="*/ 3670974 w 8262024"/>
              <a:gd name="connsiteY24" fmla="*/ 95250 h 7662542"/>
              <a:gd name="connsiteX25" fmla="*/ 4775874 w 8262024"/>
              <a:gd name="connsiteY25" fmla="*/ 57150 h 7662542"/>
              <a:gd name="connsiteX26" fmla="*/ 5499774 w 8262024"/>
              <a:gd name="connsiteY26" fmla="*/ 0 h 7662542"/>
              <a:gd name="connsiteX27" fmla="*/ 7919124 w 8262024"/>
              <a:gd name="connsiteY27" fmla="*/ 19050 h 7662542"/>
              <a:gd name="connsiteX28" fmla="*/ 8090574 w 8262024"/>
              <a:gd name="connsiteY28" fmla="*/ 57150 h 7662542"/>
              <a:gd name="connsiteX29" fmla="*/ 8147724 w 8262024"/>
              <a:gd name="connsiteY29" fmla="*/ 114300 h 7662542"/>
              <a:gd name="connsiteX30" fmla="*/ 8223924 w 8262024"/>
              <a:gd name="connsiteY30" fmla="*/ 228600 h 7662542"/>
              <a:gd name="connsiteX31" fmla="*/ 8223924 w 8262024"/>
              <a:gd name="connsiteY31" fmla="*/ 876300 h 7662542"/>
              <a:gd name="connsiteX32" fmla="*/ 8204874 w 8262024"/>
              <a:gd name="connsiteY32" fmla="*/ 1143000 h 7662542"/>
              <a:gd name="connsiteX33" fmla="*/ 8204874 w 8262024"/>
              <a:gd name="connsiteY33" fmla="*/ 3981450 h 7662542"/>
              <a:gd name="connsiteX34" fmla="*/ 8262024 w 8262024"/>
              <a:gd name="connsiteY34" fmla="*/ 4953000 h 7662542"/>
              <a:gd name="connsiteX35" fmla="*/ 8242974 w 8262024"/>
              <a:gd name="connsiteY35" fmla="*/ 5467350 h 7662542"/>
              <a:gd name="connsiteX36" fmla="*/ 8204874 w 8262024"/>
              <a:gd name="connsiteY36" fmla="*/ 5715000 h 7662542"/>
              <a:gd name="connsiteX37" fmla="*/ 8185824 w 8262024"/>
              <a:gd name="connsiteY37" fmla="*/ 5791200 h 7662542"/>
              <a:gd name="connsiteX38" fmla="*/ 8166774 w 8262024"/>
              <a:gd name="connsiteY38" fmla="*/ 5943600 h 7662542"/>
              <a:gd name="connsiteX39" fmla="*/ 8147724 w 8262024"/>
              <a:gd name="connsiteY39" fmla="*/ 6057900 h 7662542"/>
              <a:gd name="connsiteX40" fmla="*/ 8071524 w 8262024"/>
              <a:gd name="connsiteY40" fmla="*/ 6153150 h 7662542"/>
              <a:gd name="connsiteX41" fmla="*/ 8014374 w 8262024"/>
              <a:gd name="connsiteY41" fmla="*/ 6343650 h 7662542"/>
              <a:gd name="connsiteX42" fmla="*/ 7823874 w 8262024"/>
              <a:gd name="connsiteY42" fmla="*/ 6629400 h 7662542"/>
              <a:gd name="connsiteX43" fmla="*/ 7728624 w 8262024"/>
              <a:gd name="connsiteY43" fmla="*/ 6724650 h 7662542"/>
              <a:gd name="connsiteX44" fmla="*/ 7633374 w 8262024"/>
              <a:gd name="connsiteY44" fmla="*/ 6877050 h 7662542"/>
              <a:gd name="connsiteX45" fmla="*/ 7595274 w 8262024"/>
              <a:gd name="connsiteY45" fmla="*/ 6972300 h 7662542"/>
              <a:gd name="connsiteX46" fmla="*/ 7500024 w 8262024"/>
              <a:gd name="connsiteY46" fmla="*/ 7010400 h 7662542"/>
              <a:gd name="connsiteX47" fmla="*/ 7423824 w 8262024"/>
              <a:gd name="connsiteY47" fmla="*/ 7086600 h 7662542"/>
              <a:gd name="connsiteX48" fmla="*/ 7290474 w 8262024"/>
              <a:gd name="connsiteY48" fmla="*/ 7162800 h 7662542"/>
              <a:gd name="connsiteX49" fmla="*/ 7214274 w 8262024"/>
              <a:gd name="connsiteY49" fmla="*/ 7258050 h 7662542"/>
              <a:gd name="connsiteX50" fmla="*/ 7119024 w 8262024"/>
              <a:gd name="connsiteY50" fmla="*/ 7277100 h 7662542"/>
              <a:gd name="connsiteX51" fmla="*/ 6680874 w 8262024"/>
              <a:gd name="connsiteY51" fmla="*/ 7442200 h 7662542"/>
              <a:gd name="connsiteX52" fmla="*/ 5404524 w 8262024"/>
              <a:gd name="connsiteY52" fmla="*/ 7620000 h 7662542"/>
              <a:gd name="connsiteX53" fmla="*/ 718224 w 8262024"/>
              <a:gd name="connsiteY53" fmla="*/ 7613650 h 7662542"/>
              <a:gd name="connsiteX54" fmla="*/ 13374 w 8262024"/>
              <a:gd name="connsiteY54" fmla="*/ 7086600 h 7662542"/>
              <a:gd name="connsiteX0" fmla="*/ 7965 w 8256615"/>
              <a:gd name="connsiteY0" fmla="*/ 7086600 h 7629452"/>
              <a:gd name="connsiteX1" fmla="*/ 84165 w 8256615"/>
              <a:gd name="connsiteY1" fmla="*/ 3028950 h 7629452"/>
              <a:gd name="connsiteX2" fmla="*/ 465165 w 8256615"/>
              <a:gd name="connsiteY2" fmla="*/ 1466850 h 7629452"/>
              <a:gd name="connsiteX3" fmla="*/ 560415 w 8256615"/>
              <a:gd name="connsiteY3" fmla="*/ 1390650 h 7629452"/>
              <a:gd name="connsiteX4" fmla="*/ 598515 w 8256615"/>
              <a:gd name="connsiteY4" fmla="*/ 1333500 h 7629452"/>
              <a:gd name="connsiteX5" fmla="*/ 636615 w 8256615"/>
              <a:gd name="connsiteY5" fmla="*/ 1219200 h 7629452"/>
              <a:gd name="connsiteX6" fmla="*/ 693765 w 8256615"/>
              <a:gd name="connsiteY6" fmla="*/ 1162050 h 7629452"/>
              <a:gd name="connsiteX7" fmla="*/ 769965 w 8256615"/>
              <a:gd name="connsiteY7" fmla="*/ 1066800 h 7629452"/>
              <a:gd name="connsiteX8" fmla="*/ 884265 w 8256615"/>
              <a:gd name="connsiteY8" fmla="*/ 876300 h 7629452"/>
              <a:gd name="connsiteX9" fmla="*/ 922365 w 8256615"/>
              <a:gd name="connsiteY9" fmla="*/ 819150 h 7629452"/>
              <a:gd name="connsiteX10" fmla="*/ 1017615 w 8256615"/>
              <a:gd name="connsiteY10" fmla="*/ 800100 h 7629452"/>
              <a:gd name="connsiteX11" fmla="*/ 1150965 w 8256615"/>
              <a:gd name="connsiteY11" fmla="*/ 704850 h 7629452"/>
              <a:gd name="connsiteX12" fmla="*/ 1265265 w 8256615"/>
              <a:gd name="connsiteY12" fmla="*/ 609600 h 7629452"/>
              <a:gd name="connsiteX13" fmla="*/ 1436715 w 8256615"/>
              <a:gd name="connsiteY13" fmla="*/ 495300 h 7629452"/>
              <a:gd name="connsiteX14" fmla="*/ 1512915 w 8256615"/>
              <a:gd name="connsiteY14" fmla="*/ 438150 h 7629452"/>
              <a:gd name="connsiteX15" fmla="*/ 1570065 w 8256615"/>
              <a:gd name="connsiteY15" fmla="*/ 400050 h 7629452"/>
              <a:gd name="connsiteX16" fmla="*/ 1722465 w 8256615"/>
              <a:gd name="connsiteY16" fmla="*/ 361950 h 7629452"/>
              <a:gd name="connsiteX17" fmla="*/ 1779615 w 8256615"/>
              <a:gd name="connsiteY17" fmla="*/ 342900 h 7629452"/>
              <a:gd name="connsiteX18" fmla="*/ 1855815 w 8256615"/>
              <a:gd name="connsiteY18" fmla="*/ 323850 h 7629452"/>
              <a:gd name="connsiteX19" fmla="*/ 1970115 w 8256615"/>
              <a:gd name="connsiteY19" fmla="*/ 285750 h 7629452"/>
              <a:gd name="connsiteX20" fmla="*/ 2351115 w 8256615"/>
              <a:gd name="connsiteY20" fmla="*/ 266700 h 7629452"/>
              <a:gd name="connsiteX21" fmla="*/ 2808315 w 8256615"/>
              <a:gd name="connsiteY21" fmla="*/ 190500 h 7629452"/>
              <a:gd name="connsiteX22" fmla="*/ 3246465 w 8256615"/>
              <a:gd name="connsiteY22" fmla="*/ 152400 h 7629452"/>
              <a:gd name="connsiteX23" fmla="*/ 3608415 w 8256615"/>
              <a:gd name="connsiteY23" fmla="*/ 114300 h 7629452"/>
              <a:gd name="connsiteX24" fmla="*/ 3665565 w 8256615"/>
              <a:gd name="connsiteY24" fmla="*/ 95250 h 7629452"/>
              <a:gd name="connsiteX25" fmla="*/ 4770465 w 8256615"/>
              <a:gd name="connsiteY25" fmla="*/ 57150 h 7629452"/>
              <a:gd name="connsiteX26" fmla="*/ 5494365 w 8256615"/>
              <a:gd name="connsiteY26" fmla="*/ 0 h 7629452"/>
              <a:gd name="connsiteX27" fmla="*/ 7913715 w 8256615"/>
              <a:gd name="connsiteY27" fmla="*/ 19050 h 7629452"/>
              <a:gd name="connsiteX28" fmla="*/ 8085165 w 8256615"/>
              <a:gd name="connsiteY28" fmla="*/ 57150 h 7629452"/>
              <a:gd name="connsiteX29" fmla="*/ 8142315 w 8256615"/>
              <a:gd name="connsiteY29" fmla="*/ 114300 h 7629452"/>
              <a:gd name="connsiteX30" fmla="*/ 8218515 w 8256615"/>
              <a:gd name="connsiteY30" fmla="*/ 228600 h 7629452"/>
              <a:gd name="connsiteX31" fmla="*/ 8218515 w 8256615"/>
              <a:gd name="connsiteY31" fmla="*/ 876300 h 7629452"/>
              <a:gd name="connsiteX32" fmla="*/ 8199465 w 8256615"/>
              <a:gd name="connsiteY32" fmla="*/ 1143000 h 7629452"/>
              <a:gd name="connsiteX33" fmla="*/ 8199465 w 8256615"/>
              <a:gd name="connsiteY33" fmla="*/ 3981450 h 7629452"/>
              <a:gd name="connsiteX34" fmla="*/ 8256615 w 8256615"/>
              <a:gd name="connsiteY34" fmla="*/ 4953000 h 7629452"/>
              <a:gd name="connsiteX35" fmla="*/ 8237565 w 8256615"/>
              <a:gd name="connsiteY35" fmla="*/ 5467350 h 7629452"/>
              <a:gd name="connsiteX36" fmla="*/ 8199465 w 8256615"/>
              <a:gd name="connsiteY36" fmla="*/ 5715000 h 7629452"/>
              <a:gd name="connsiteX37" fmla="*/ 8180415 w 8256615"/>
              <a:gd name="connsiteY37" fmla="*/ 5791200 h 7629452"/>
              <a:gd name="connsiteX38" fmla="*/ 8161365 w 8256615"/>
              <a:gd name="connsiteY38" fmla="*/ 5943600 h 7629452"/>
              <a:gd name="connsiteX39" fmla="*/ 8142315 w 8256615"/>
              <a:gd name="connsiteY39" fmla="*/ 6057900 h 7629452"/>
              <a:gd name="connsiteX40" fmla="*/ 8066115 w 8256615"/>
              <a:gd name="connsiteY40" fmla="*/ 6153150 h 7629452"/>
              <a:gd name="connsiteX41" fmla="*/ 8008965 w 8256615"/>
              <a:gd name="connsiteY41" fmla="*/ 6343650 h 7629452"/>
              <a:gd name="connsiteX42" fmla="*/ 7818465 w 8256615"/>
              <a:gd name="connsiteY42" fmla="*/ 6629400 h 7629452"/>
              <a:gd name="connsiteX43" fmla="*/ 7723215 w 8256615"/>
              <a:gd name="connsiteY43" fmla="*/ 6724650 h 7629452"/>
              <a:gd name="connsiteX44" fmla="*/ 7627965 w 8256615"/>
              <a:gd name="connsiteY44" fmla="*/ 6877050 h 7629452"/>
              <a:gd name="connsiteX45" fmla="*/ 7589865 w 8256615"/>
              <a:gd name="connsiteY45" fmla="*/ 6972300 h 7629452"/>
              <a:gd name="connsiteX46" fmla="*/ 7494615 w 8256615"/>
              <a:gd name="connsiteY46" fmla="*/ 7010400 h 7629452"/>
              <a:gd name="connsiteX47" fmla="*/ 7418415 w 8256615"/>
              <a:gd name="connsiteY47" fmla="*/ 7086600 h 7629452"/>
              <a:gd name="connsiteX48" fmla="*/ 7285065 w 8256615"/>
              <a:gd name="connsiteY48" fmla="*/ 7162800 h 7629452"/>
              <a:gd name="connsiteX49" fmla="*/ 7208865 w 8256615"/>
              <a:gd name="connsiteY49" fmla="*/ 7258050 h 7629452"/>
              <a:gd name="connsiteX50" fmla="*/ 7113615 w 8256615"/>
              <a:gd name="connsiteY50" fmla="*/ 7277100 h 7629452"/>
              <a:gd name="connsiteX51" fmla="*/ 6675465 w 8256615"/>
              <a:gd name="connsiteY51" fmla="*/ 7442200 h 7629452"/>
              <a:gd name="connsiteX52" fmla="*/ 5399115 w 8256615"/>
              <a:gd name="connsiteY52" fmla="*/ 7620000 h 7629452"/>
              <a:gd name="connsiteX53" fmla="*/ 712815 w 8256615"/>
              <a:gd name="connsiteY53" fmla="*/ 7613650 h 7629452"/>
              <a:gd name="connsiteX54" fmla="*/ 7965 w 8256615"/>
              <a:gd name="connsiteY54" fmla="*/ 7086600 h 7629452"/>
              <a:gd name="connsiteX0" fmla="*/ 2841 w 8251491"/>
              <a:gd name="connsiteY0" fmla="*/ 7086600 h 7629452"/>
              <a:gd name="connsiteX1" fmla="*/ 79041 w 8251491"/>
              <a:gd name="connsiteY1" fmla="*/ 3028950 h 7629452"/>
              <a:gd name="connsiteX2" fmla="*/ 460041 w 8251491"/>
              <a:gd name="connsiteY2" fmla="*/ 1466850 h 7629452"/>
              <a:gd name="connsiteX3" fmla="*/ 555291 w 8251491"/>
              <a:gd name="connsiteY3" fmla="*/ 1390650 h 7629452"/>
              <a:gd name="connsiteX4" fmla="*/ 593391 w 8251491"/>
              <a:gd name="connsiteY4" fmla="*/ 1333500 h 7629452"/>
              <a:gd name="connsiteX5" fmla="*/ 631491 w 8251491"/>
              <a:gd name="connsiteY5" fmla="*/ 1219200 h 7629452"/>
              <a:gd name="connsiteX6" fmla="*/ 688641 w 8251491"/>
              <a:gd name="connsiteY6" fmla="*/ 1162050 h 7629452"/>
              <a:gd name="connsiteX7" fmla="*/ 764841 w 8251491"/>
              <a:gd name="connsiteY7" fmla="*/ 1066800 h 7629452"/>
              <a:gd name="connsiteX8" fmla="*/ 879141 w 8251491"/>
              <a:gd name="connsiteY8" fmla="*/ 876300 h 7629452"/>
              <a:gd name="connsiteX9" fmla="*/ 917241 w 8251491"/>
              <a:gd name="connsiteY9" fmla="*/ 819150 h 7629452"/>
              <a:gd name="connsiteX10" fmla="*/ 1012491 w 8251491"/>
              <a:gd name="connsiteY10" fmla="*/ 800100 h 7629452"/>
              <a:gd name="connsiteX11" fmla="*/ 1145841 w 8251491"/>
              <a:gd name="connsiteY11" fmla="*/ 704850 h 7629452"/>
              <a:gd name="connsiteX12" fmla="*/ 1260141 w 8251491"/>
              <a:gd name="connsiteY12" fmla="*/ 609600 h 7629452"/>
              <a:gd name="connsiteX13" fmla="*/ 1431591 w 8251491"/>
              <a:gd name="connsiteY13" fmla="*/ 495300 h 7629452"/>
              <a:gd name="connsiteX14" fmla="*/ 1507791 w 8251491"/>
              <a:gd name="connsiteY14" fmla="*/ 438150 h 7629452"/>
              <a:gd name="connsiteX15" fmla="*/ 1564941 w 8251491"/>
              <a:gd name="connsiteY15" fmla="*/ 400050 h 7629452"/>
              <a:gd name="connsiteX16" fmla="*/ 1717341 w 8251491"/>
              <a:gd name="connsiteY16" fmla="*/ 361950 h 7629452"/>
              <a:gd name="connsiteX17" fmla="*/ 1774491 w 8251491"/>
              <a:gd name="connsiteY17" fmla="*/ 342900 h 7629452"/>
              <a:gd name="connsiteX18" fmla="*/ 1850691 w 8251491"/>
              <a:gd name="connsiteY18" fmla="*/ 323850 h 7629452"/>
              <a:gd name="connsiteX19" fmla="*/ 1964991 w 8251491"/>
              <a:gd name="connsiteY19" fmla="*/ 285750 h 7629452"/>
              <a:gd name="connsiteX20" fmla="*/ 2345991 w 8251491"/>
              <a:gd name="connsiteY20" fmla="*/ 266700 h 7629452"/>
              <a:gd name="connsiteX21" fmla="*/ 2803191 w 8251491"/>
              <a:gd name="connsiteY21" fmla="*/ 190500 h 7629452"/>
              <a:gd name="connsiteX22" fmla="*/ 3241341 w 8251491"/>
              <a:gd name="connsiteY22" fmla="*/ 152400 h 7629452"/>
              <a:gd name="connsiteX23" fmla="*/ 3603291 w 8251491"/>
              <a:gd name="connsiteY23" fmla="*/ 114300 h 7629452"/>
              <a:gd name="connsiteX24" fmla="*/ 3660441 w 8251491"/>
              <a:gd name="connsiteY24" fmla="*/ 95250 h 7629452"/>
              <a:gd name="connsiteX25" fmla="*/ 4765341 w 8251491"/>
              <a:gd name="connsiteY25" fmla="*/ 57150 h 7629452"/>
              <a:gd name="connsiteX26" fmla="*/ 5489241 w 8251491"/>
              <a:gd name="connsiteY26" fmla="*/ 0 h 7629452"/>
              <a:gd name="connsiteX27" fmla="*/ 7908591 w 8251491"/>
              <a:gd name="connsiteY27" fmla="*/ 19050 h 7629452"/>
              <a:gd name="connsiteX28" fmla="*/ 8080041 w 8251491"/>
              <a:gd name="connsiteY28" fmla="*/ 57150 h 7629452"/>
              <a:gd name="connsiteX29" fmla="*/ 8137191 w 8251491"/>
              <a:gd name="connsiteY29" fmla="*/ 114300 h 7629452"/>
              <a:gd name="connsiteX30" fmla="*/ 8213391 w 8251491"/>
              <a:gd name="connsiteY30" fmla="*/ 228600 h 7629452"/>
              <a:gd name="connsiteX31" fmla="*/ 8213391 w 8251491"/>
              <a:gd name="connsiteY31" fmla="*/ 876300 h 7629452"/>
              <a:gd name="connsiteX32" fmla="*/ 8194341 w 8251491"/>
              <a:gd name="connsiteY32" fmla="*/ 1143000 h 7629452"/>
              <a:gd name="connsiteX33" fmla="*/ 8194341 w 8251491"/>
              <a:gd name="connsiteY33" fmla="*/ 3981450 h 7629452"/>
              <a:gd name="connsiteX34" fmla="*/ 8251491 w 8251491"/>
              <a:gd name="connsiteY34" fmla="*/ 4953000 h 7629452"/>
              <a:gd name="connsiteX35" fmla="*/ 8232441 w 8251491"/>
              <a:gd name="connsiteY35" fmla="*/ 5467350 h 7629452"/>
              <a:gd name="connsiteX36" fmla="*/ 8194341 w 8251491"/>
              <a:gd name="connsiteY36" fmla="*/ 5715000 h 7629452"/>
              <a:gd name="connsiteX37" fmla="*/ 8175291 w 8251491"/>
              <a:gd name="connsiteY37" fmla="*/ 5791200 h 7629452"/>
              <a:gd name="connsiteX38" fmla="*/ 8156241 w 8251491"/>
              <a:gd name="connsiteY38" fmla="*/ 5943600 h 7629452"/>
              <a:gd name="connsiteX39" fmla="*/ 8137191 w 8251491"/>
              <a:gd name="connsiteY39" fmla="*/ 6057900 h 7629452"/>
              <a:gd name="connsiteX40" fmla="*/ 8060991 w 8251491"/>
              <a:gd name="connsiteY40" fmla="*/ 6153150 h 7629452"/>
              <a:gd name="connsiteX41" fmla="*/ 8003841 w 8251491"/>
              <a:gd name="connsiteY41" fmla="*/ 6343650 h 7629452"/>
              <a:gd name="connsiteX42" fmla="*/ 7813341 w 8251491"/>
              <a:gd name="connsiteY42" fmla="*/ 6629400 h 7629452"/>
              <a:gd name="connsiteX43" fmla="*/ 7718091 w 8251491"/>
              <a:gd name="connsiteY43" fmla="*/ 6724650 h 7629452"/>
              <a:gd name="connsiteX44" fmla="*/ 7622841 w 8251491"/>
              <a:gd name="connsiteY44" fmla="*/ 6877050 h 7629452"/>
              <a:gd name="connsiteX45" fmla="*/ 7584741 w 8251491"/>
              <a:gd name="connsiteY45" fmla="*/ 6972300 h 7629452"/>
              <a:gd name="connsiteX46" fmla="*/ 7489491 w 8251491"/>
              <a:gd name="connsiteY46" fmla="*/ 7010400 h 7629452"/>
              <a:gd name="connsiteX47" fmla="*/ 7413291 w 8251491"/>
              <a:gd name="connsiteY47" fmla="*/ 7086600 h 7629452"/>
              <a:gd name="connsiteX48" fmla="*/ 7279941 w 8251491"/>
              <a:gd name="connsiteY48" fmla="*/ 7162800 h 7629452"/>
              <a:gd name="connsiteX49" fmla="*/ 7203741 w 8251491"/>
              <a:gd name="connsiteY49" fmla="*/ 7258050 h 7629452"/>
              <a:gd name="connsiteX50" fmla="*/ 7108491 w 8251491"/>
              <a:gd name="connsiteY50" fmla="*/ 7277100 h 7629452"/>
              <a:gd name="connsiteX51" fmla="*/ 6670341 w 8251491"/>
              <a:gd name="connsiteY51" fmla="*/ 7442200 h 7629452"/>
              <a:gd name="connsiteX52" fmla="*/ 5393991 w 8251491"/>
              <a:gd name="connsiteY52" fmla="*/ 7620000 h 7629452"/>
              <a:gd name="connsiteX53" fmla="*/ 707691 w 8251491"/>
              <a:gd name="connsiteY53" fmla="*/ 7613650 h 7629452"/>
              <a:gd name="connsiteX54" fmla="*/ 2841 w 8251491"/>
              <a:gd name="connsiteY54" fmla="*/ 7086600 h 7629452"/>
              <a:gd name="connsiteX0" fmla="*/ 70378 w 8319028"/>
              <a:gd name="connsiteY0" fmla="*/ 7086600 h 7657050"/>
              <a:gd name="connsiteX1" fmla="*/ 76728 w 8319028"/>
              <a:gd name="connsiteY1" fmla="*/ 2901950 h 7657050"/>
              <a:gd name="connsiteX2" fmla="*/ 527578 w 8319028"/>
              <a:gd name="connsiteY2" fmla="*/ 1466850 h 7657050"/>
              <a:gd name="connsiteX3" fmla="*/ 622828 w 8319028"/>
              <a:gd name="connsiteY3" fmla="*/ 1390650 h 7657050"/>
              <a:gd name="connsiteX4" fmla="*/ 660928 w 8319028"/>
              <a:gd name="connsiteY4" fmla="*/ 1333500 h 7657050"/>
              <a:gd name="connsiteX5" fmla="*/ 699028 w 8319028"/>
              <a:gd name="connsiteY5" fmla="*/ 1219200 h 7657050"/>
              <a:gd name="connsiteX6" fmla="*/ 756178 w 8319028"/>
              <a:gd name="connsiteY6" fmla="*/ 1162050 h 7657050"/>
              <a:gd name="connsiteX7" fmla="*/ 832378 w 8319028"/>
              <a:gd name="connsiteY7" fmla="*/ 1066800 h 7657050"/>
              <a:gd name="connsiteX8" fmla="*/ 946678 w 8319028"/>
              <a:gd name="connsiteY8" fmla="*/ 876300 h 7657050"/>
              <a:gd name="connsiteX9" fmla="*/ 984778 w 8319028"/>
              <a:gd name="connsiteY9" fmla="*/ 819150 h 7657050"/>
              <a:gd name="connsiteX10" fmla="*/ 1080028 w 8319028"/>
              <a:gd name="connsiteY10" fmla="*/ 800100 h 7657050"/>
              <a:gd name="connsiteX11" fmla="*/ 1213378 w 8319028"/>
              <a:gd name="connsiteY11" fmla="*/ 704850 h 7657050"/>
              <a:gd name="connsiteX12" fmla="*/ 1327678 w 8319028"/>
              <a:gd name="connsiteY12" fmla="*/ 609600 h 7657050"/>
              <a:gd name="connsiteX13" fmla="*/ 1499128 w 8319028"/>
              <a:gd name="connsiteY13" fmla="*/ 495300 h 7657050"/>
              <a:gd name="connsiteX14" fmla="*/ 1575328 w 8319028"/>
              <a:gd name="connsiteY14" fmla="*/ 438150 h 7657050"/>
              <a:gd name="connsiteX15" fmla="*/ 1632478 w 8319028"/>
              <a:gd name="connsiteY15" fmla="*/ 400050 h 7657050"/>
              <a:gd name="connsiteX16" fmla="*/ 1784878 w 8319028"/>
              <a:gd name="connsiteY16" fmla="*/ 361950 h 7657050"/>
              <a:gd name="connsiteX17" fmla="*/ 1842028 w 8319028"/>
              <a:gd name="connsiteY17" fmla="*/ 342900 h 7657050"/>
              <a:gd name="connsiteX18" fmla="*/ 1918228 w 8319028"/>
              <a:gd name="connsiteY18" fmla="*/ 323850 h 7657050"/>
              <a:gd name="connsiteX19" fmla="*/ 2032528 w 8319028"/>
              <a:gd name="connsiteY19" fmla="*/ 285750 h 7657050"/>
              <a:gd name="connsiteX20" fmla="*/ 2413528 w 8319028"/>
              <a:gd name="connsiteY20" fmla="*/ 266700 h 7657050"/>
              <a:gd name="connsiteX21" fmla="*/ 2870728 w 8319028"/>
              <a:gd name="connsiteY21" fmla="*/ 190500 h 7657050"/>
              <a:gd name="connsiteX22" fmla="*/ 3308878 w 8319028"/>
              <a:gd name="connsiteY22" fmla="*/ 152400 h 7657050"/>
              <a:gd name="connsiteX23" fmla="*/ 3670828 w 8319028"/>
              <a:gd name="connsiteY23" fmla="*/ 114300 h 7657050"/>
              <a:gd name="connsiteX24" fmla="*/ 3727978 w 8319028"/>
              <a:gd name="connsiteY24" fmla="*/ 95250 h 7657050"/>
              <a:gd name="connsiteX25" fmla="*/ 4832878 w 8319028"/>
              <a:gd name="connsiteY25" fmla="*/ 57150 h 7657050"/>
              <a:gd name="connsiteX26" fmla="*/ 5556778 w 8319028"/>
              <a:gd name="connsiteY26" fmla="*/ 0 h 7657050"/>
              <a:gd name="connsiteX27" fmla="*/ 7976128 w 8319028"/>
              <a:gd name="connsiteY27" fmla="*/ 19050 h 7657050"/>
              <a:gd name="connsiteX28" fmla="*/ 8147578 w 8319028"/>
              <a:gd name="connsiteY28" fmla="*/ 57150 h 7657050"/>
              <a:gd name="connsiteX29" fmla="*/ 8204728 w 8319028"/>
              <a:gd name="connsiteY29" fmla="*/ 114300 h 7657050"/>
              <a:gd name="connsiteX30" fmla="*/ 8280928 w 8319028"/>
              <a:gd name="connsiteY30" fmla="*/ 228600 h 7657050"/>
              <a:gd name="connsiteX31" fmla="*/ 8280928 w 8319028"/>
              <a:gd name="connsiteY31" fmla="*/ 876300 h 7657050"/>
              <a:gd name="connsiteX32" fmla="*/ 8261878 w 8319028"/>
              <a:gd name="connsiteY32" fmla="*/ 1143000 h 7657050"/>
              <a:gd name="connsiteX33" fmla="*/ 8261878 w 8319028"/>
              <a:gd name="connsiteY33" fmla="*/ 3981450 h 7657050"/>
              <a:gd name="connsiteX34" fmla="*/ 8319028 w 8319028"/>
              <a:gd name="connsiteY34" fmla="*/ 4953000 h 7657050"/>
              <a:gd name="connsiteX35" fmla="*/ 8299978 w 8319028"/>
              <a:gd name="connsiteY35" fmla="*/ 5467350 h 7657050"/>
              <a:gd name="connsiteX36" fmla="*/ 8261878 w 8319028"/>
              <a:gd name="connsiteY36" fmla="*/ 5715000 h 7657050"/>
              <a:gd name="connsiteX37" fmla="*/ 8242828 w 8319028"/>
              <a:gd name="connsiteY37" fmla="*/ 5791200 h 7657050"/>
              <a:gd name="connsiteX38" fmla="*/ 8223778 w 8319028"/>
              <a:gd name="connsiteY38" fmla="*/ 5943600 h 7657050"/>
              <a:gd name="connsiteX39" fmla="*/ 8204728 w 8319028"/>
              <a:gd name="connsiteY39" fmla="*/ 6057900 h 7657050"/>
              <a:gd name="connsiteX40" fmla="*/ 8128528 w 8319028"/>
              <a:gd name="connsiteY40" fmla="*/ 6153150 h 7657050"/>
              <a:gd name="connsiteX41" fmla="*/ 8071378 w 8319028"/>
              <a:gd name="connsiteY41" fmla="*/ 6343650 h 7657050"/>
              <a:gd name="connsiteX42" fmla="*/ 7880878 w 8319028"/>
              <a:gd name="connsiteY42" fmla="*/ 6629400 h 7657050"/>
              <a:gd name="connsiteX43" fmla="*/ 7785628 w 8319028"/>
              <a:gd name="connsiteY43" fmla="*/ 6724650 h 7657050"/>
              <a:gd name="connsiteX44" fmla="*/ 7690378 w 8319028"/>
              <a:gd name="connsiteY44" fmla="*/ 6877050 h 7657050"/>
              <a:gd name="connsiteX45" fmla="*/ 7652278 w 8319028"/>
              <a:gd name="connsiteY45" fmla="*/ 6972300 h 7657050"/>
              <a:gd name="connsiteX46" fmla="*/ 7557028 w 8319028"/>
              <a:gd name="connsiteY46" fmla="*/ 7010400 h 7657050"/>
              <a:gd name="connsiteX47" fmla="*/ 7480828 w 8319028"/>
              <a:gd name="connsiteY47" fmla="*/ 7086600 h 7657050"/>
              <a:gd name="connsiteX48" fmla="*/ 7347478 w 8319028"/>
              <a:gd name="connsiteY48" fmla="*/ 7162800 h 7657050"/>
              <a:gd name="connsiteX49" fmla="*/ 7271278 w 8319028"/>
              <a:gd name="connsiteY49" fmla="*/ 7258050 h 7657050"/>
              <a:gd name="connsiteX50" fmla="*/ 7176028 w 8319028"/>
              <a:gd name="connsiteY50" fmla="*/ 7277100 h 7657050"/>
              <a:gd name="connsiteX51" fmla="*/ 6737878 w 8319028"/>
              <a:gd name="connsiteY51" fmla="*/ 7442200 h 7657050"/>
              <a:gd name="connsiteX52" fmla="*/ 5461528 w 8319028"/>
              <a:gd name="connsiteY52" fmla="*/ 7620000 h 7657050"/>
              <a:gd name="connsiteX53" fmla="*/ 775228 w 8319028"/>
              <a:gd name="connsiteY53" fmla="*/ 7613650 h 7657050"/>
              <a:gd name="connsiteX54" fmla="*/ 70378 w 8319028"/>
              <a:gd name="connsiteY54" fmla="*/ 7086600 h 7657050"/>
              <a:gd name="connsiteX0" fmla="*/ 31379 w 8280029"/>
              <a:gd name="connsiteY0" fmla="*/ 7086600 h 7659485"/>
              <a:gd name="connsiteX1" fmla="*/ 37729 w 8280029"/>
              <a:gd name="connsiteY1" fmla="*/ 2901950 h 7659485"/>
              <a:gd name="connsiteX2" fmla="*/ 488579 w 8280029"/>
              <a:gd name="connsiteY2" fmla="*/ 1466850 h 7659485"/>
              <a:gd name="connsiteX3" fmla="*/ 583829 w 8280029"/>
              <a:gd name="connsiteY3" fmla="*/ 1390650 h 7659485"/>
              <a:gd name="connsiteX4" fmla="*/ 621929 w 8280029"/>
              <a:gd name="connsiteY4" fmla="*/ 1333500 h 7659485"/>
              <a:gd name="connsiteX5" fmla="*/ 660029 w 8280029"/>
              <a:gd name="connsiteY5" fmla="*/ 1219200 h 7659485"/>
              <a:gd name="connsiteX6" fmla="*/ 717179 w 8280029"/>
              <a:gd name="connsiteY6" fmla="*/ 1162050 h 7659485"/>
              <a:gd name="connsiteX7" fmla="*/ 793379 w 8280029"/>
              <a:gd name="connsiteY7" fmla="*/ 1066800 h 7659485"/>
              <a:gd name="connsiteX8" fmla="*/ 907679 w 8280029"/>
              <a:gd name="connsiteY8" fmla="*/ 876300 h 7659485"/>
              <a:gd name="connsiteX9" fmla="*/ 945779 w 8280029"/>
              <a:gd name="connsiteY9" fmla="*/ 819150 h 7659485"/>
              <a:gd name="connsiteX10" fmla="*/ 1041029 w 8280029"/>
              <a:gd name="connsiteY10" fmla="*/ 800100 h 7659485"/>
              <a:gd name="connsiteX11" fmla="*/ 1174379 w 8280029"/>
              <a:gd name="connsiteY11" fmla="*/ 704850 h 7659485"/>
              <a:gd name="connsiteX12" fmla="*/ 1288679 w 8280029"/>
              <a:gd name="connsiteY12" fmla="*/ 609600 h 7659485"/>
              <a:gd name="connsiteX13" fmla="*/ 1460129 w 8280029"/>
              <a:gd name="connsiteY13" fmla="*/ 495300 h 7659485"/>
              <a:gd name="connsiteX14" fmla="*/ 1536329 w 8280029"/>
              <a:gd name="connsiteY14" fmla="*/ 438150 h 7659485"/>
              <a:gd name="connsiteX15" fmla="*/ 1593479 w 8280029"/>
              <a:gd name="connsiteY15" fmla="*/ 400050 h 7659485"/>
              <a:gd name="connsiteX16" fmla="*/ 1745879 w 8280029"/>
              <a:gd name="connsiteY16" fmla="*/ 361950 h 7659485"/>
              <a:gd name="connsiteX17" fmla="*/ 1803029 w 8280029"/>
              <a:gd name="connsiteY17" fmla="*/ 342900 h 7659485"/>
              <a:gd name="connsiteX18" fmla="*/ 1879229 w 8280029"/>
              <a:gd name="connsiteY18" fmla="*/ 323850 h 7659485"/>
              <a:gd name="connsiteX19" fmla="*/ 1993529 w 8280029"/>
              <a:gd name="connsiteY19" fmla="*/ 285750 h 7659485"/>
              <a:gd name="connsiteX20" fmla="*/ 2374529 w 8280029"/>
              <a:gd name="connsiteY20" fmla="*/ 266700 h 7659485"/>
              <a:gd name="connsiteX21" fmla="*/ 2831729 w 8280029"/>
              <a:gd name="connsiteY21" fmla="*/ 190500 h 7659485"/>
              <a:gd name="connsiteX22" fmla="*/ 3269879 w 8280029"/>
              <a:gd name="connsiteY22" fmla="*/ 152400 h 7659485"/>
              <a:gd name="connsiteX23" fmla="*/ 3631829 w 8280029"/>
              <a:gd name="connsiteY23" fmla="*/ 114300 h 7659485"/>
              <a:gd name="connsiteX24" fmla="*/ 3688979 w 8280029"/>
              <a:gd name="connsiteY24" fmla="*/ 95250 h 7659485"/>
              <a:gd name="connsiteX25" fmla="*/ 4793879 w 8280029"/>
              <a:gd name="connsiteY25" fmla="*/ 57150 h 7659485"/>
              <a:gd name="connsiteX26" fmla="*/ 5517779 w 8280029"/>
              <a:gd name="connsiteY26" fmla="*/ 0 h 7659485"/>
              <a:gd name="connsiteX27" fmla="*/ 7937129 w 8280029"/>
              <a:gd name="connsiteY27" fmla="*/ 19050 h 7659485"/>
              <a:gd name="connsiteX28" fmla="*/ 8108579 w 8280029"/>
              <a:gd name="connsiteY28" fmla="*/ 57150 h 7659485"/>
              <a:gd name="connsiteX29" fmla="*/ 8165729 w 8280029"/>
              <a:gd name="connsiteY29" fmla="*/ 114300 h 7659485"/>
              <a:gd name="connsiteX30" fmla="*/ 8241929 w 8280029"/>
              <a:gd name="connsiteY30" fmla="*/ 228600 h 7659485"/>
              <a:gd name="connsiteX31" fmla="*/ 8241929 w 8280029"/>
              <a:gd name="connsiteY31" fmla="*/ 876300 h 7659485"/>
              <a:gd name="connsiteX32" fmla="*/ 8222879 w 8280029"/>
              <a:gd name="connsiteY32" fmla="*/ 1143000 h 7659485"/>
              <a:gd name="connsiteX33" fmla="*/ 8222879 w 8280029"/>
              <a:gd name="connsiteY33" fmla="*/ 3981450 h 7659485"/>
              <a:gd name="connsiteX34" fmla="*/ 8280029 w 8280029"/>
              <a:gd name="connsiteY34" fmla="*/ 4953000 h 7659485"/>
              <a:gd name="connsiteX35" fmla="*/ 8260979 w 8280029"/>
              <a:gd name="connsiteY35" fmla="*/ 5467350 h 7659485"/>
              <a:gd name="connsiteX36" fmla="*/ 8222879 w 8280029"/>
              <a:gd name="connsiteY36" fmla="*/ 5715000 h 7659485"/>
              <a:gd name="connsiteX37" fmla="*/ 8203829 w 8280029"/>
              <a:gd name="connsiteY37" fmla="*/ 5791200 h 7659485"/>
              <a:gd name="connsiteX38" fmla="*/ 8184779 w 8280029"/>
              <a:gd name="connsiteY38" fmla="*/ 5943600 h 7659485"/>
              <a:gd name="connsiteX39" fmla="*/ 8165729 w 8280029"/>
              <a:gd name="connsiteY39" fmla="*/ 6057900 h 7659485"/>
              <a:gd name="connsiteX40" fmla="*/ 8089529 w 8280029"/>
              <a:gd name="connsiteY40" fmla="*/ 6153150 h 7659485"/>
              <a:gd name="connsiteX41" fmla="*/ 8032379 w 8280029"/>
              <a:gd name="connsiteY41" fmla="*/ 6343650 h 7659485"/>
              <a:gd name="connsiteX42" fmla="*/ 7841879 w 8280029"/>
              <a:gd name="connsiteY42" fmla="*/ 6629400 h 7659485"/>
              <a:gd name="connsiteX43" fmla="*/ 7746629 w 8280029"/>
              <a:gd name="connsiteY43" fmla="*/ 6724650 h 7659485"/>
              <a:gd name="connsiteX44" fmla="*/ 7651379 w 8280029"/>
              <a:gd name="connsiteY44" fmla="*/ 6877050 h 7659485"/>
              <a:gd name="connsiteX45" fmla="*/ 7613279 w 8280029"/>
              <a:gd name="connsiteY45" fmla="*/ 6972300 h 7659485"/>
              <a:gd name="connsiteX46" fmla="*/ 7518029 w 8280029"/>
              <a:gd name="connsiteY46" fmla="*/ 7010400 h 7659485"/>
              <a:gd name="connsiteX47" fmla="*/ 7441829 w 8280029"/>
              <a:gd name="connsiteY47" fmla="*/ 7086600 h 7659485"/>
              <a:gd name="connsiteX48" fmla="*/ 7308479 w 8280029"/>
              <a:gd name="connsiteY48" fmla="*/ 7162800 h 7659485"/>
              <a:gd name="connsiteX49" fmla="*/ 7232279 w 8280029"/>
              <a:gd name="connsiteY49" fmla="*/ 7258050 h 7659485"/>
              <a:gd name="connsiteX50" fmla="*/ 7137029 w 8280029"/>
              <a:gd name="connsiteY50" fmla="*/ 7277100 h 7659485"/>
              <a:gd name="connsiteX51" fmla="*/ 6698879 w 8280029"/>
              <a:gd name="connsiteY51" fmla="*/ 7442200 h 7659485"/>
              <a:gd name="connsiteX52" fmla="*/ 5422529 w 8280029"/>
              <a:gd name="connsiteY52" fmla="*/ 7620000 h 7659485"/>
              <a:gd name="connsiteX53" fmla="*/ 736229 w 8280029"/>
              <a:gd name="connsiteY53" fmla="*/ 7613650 h 7659485"/>
              <a:gd name="connsiteX54" fmla="*/ 31379 w 8280029"/>
              <a:gd name="connsiteY54" fmla="*/ 7086600 h 7659485"/>
              <a:gd name="connsiteX0" fmla="*/ 27267 w 8275917"/>
              <a:gd name="connsiteY0" fmla="*/ 7086600 h 7629452"/>
              <a:gd name="connsiteX1" fmla="*/ 33617 w 8275917"/>
              <a:gd name="connsiteY1" fmla="*/ 2901950 h 7629452"/>
              <a:gd name="connsiteX2" fmla="*/ 484467 w 8275917"/>
              <a:gd name="connsiteY2" fmla="*/ 1466850 h 7629452"/>
              <a:gd name="connsiteX3" fmla="*/ 579717 w 8275917"/>
              <a:gd name="connsiteY3" fmla="*/ 1390650 h 7629452"/>
              <a:gd name="connsiteX4" fmla="*/ 617817 w 8275917"/>
              <a:gd name="connsiteY4" fmla="*/ 1333500 h 7629452"/>
              <a:gd name="connsiteX5" fmla="*/ 655917 w 8275917"/>
              <a:gd name="connsiteY5" fmla="*/ 1219200 h 7629452"/>
              <a:gd name="connsiteX6" fmla="*/ 713067 w 8275917"/>
              <a:gd name="connsiteY6" fmla="*/ 1162050 h 7629452"/>
              <a:gd name="connsiteX7" fmla="*/ 789267 w 8275917"/>
              <a:gd name="connsiteY7" fmla="*/ 1066800 h 7629452"/>
              <a:gd name="connsiteX8" fmla="*/ 903567 w 8275917"/>
              <a:gd name="connsiteY8" fmla="*/ 876300 h 7629452"/>
              <a:gd name="connsiteX9" fmla="*/ 941667 w 8275917"/>
              <a:gd name="connsiteY9" fmla="*/ 819150 h 7629452"/>
              <a:gd name="connsiteX10" fmla="*/ 1036917 w 8275917"/>
              <a:gd name="connsiteY10" fmla="*/ 800100 h 7629452"/>
              <a:gd name="connsiteX11" fmla="*/ 1170267 w 8275917"/>
              <a:gd name="connsiteY11" fmla="*/ 704850 h 7629452"/>
              <a:gd name="connsiteX12" fmla="*/ 1284567 w 8275917"/>
              <a:gd name="connsiteY12" fmla="*/ 609600 h 7629452"/>
              <a:gd name="connsiteX13" fmla="*/ 1456017 w 8275917"/>
              <a:gd name="connsiteY13" fmla="*/ 495300 h 7629452"/>
              <a:gd name="connsiteX14" fmla="*/ 1532217 w 8275917"/>
              <a:gd name="connsiteY14" fmla="*/ 438150 h 7629452"/>
              <a:gd name="connsiteX15" fmla="*/ 1589367 w 8275917"/>
              <a:gd name="connsiteY15" fmla="*/ 400050 h 7629452"/>
              <a:gd name="connsiteX16" fmla="*/ 1741767 w 8275917"/>
              <a:gd name="connsiteY16" fmla="*/ 361950 h 7629452"/>
              <a:gd name="connsiteX17" fmla="*/ 1798917 w 8275917"/>
              <a:gd name="connsiteY17" fmla="*/ 342900 h 7629452"/>
              <a:gd name="connsiteX18" fmla="*/ 1875117 w 8275917"/>
              <a:gd name="connsiteY18" fmla="*/ 323850 h 7629452"/>
              <a:gd name="connsiteX19" fmla="*/ 1989417 w 8275917"/>
              <a:gd name="connsiteY19" fmla="*/ 285750 h 7629452"/>
              <a:gd name="connsiteX20" fmla="*/ 2370417 w 8275917"/>
              <a:gd name="connsiteY20" fmla="*/ 266700 h 7629452"/>
              <a:gd name="connsiteX21" fmla="*/ 2827617 w 8275917"/>
              <a:gd name="connsiteY21" fmla="*/ 190500 h 7629452"/>
              <a:gd name="connsiteX22" fmla="*/ 3265767 w 8275917"/>
              <a:gd name="connsiteY22" fmla="*/ 152400 h 7629452"/>
              <a:gd name="connsiteX23" fmla="*/ 3627717 w 8275917"/>
              <a:gd name="connsiteY23" fmla="*/ 114300 h 7629452"/>
              <a:gd name="connsiteX24" fmla="*/ 3684867 w 8275917"/>
              <a:gd name="connsiteY24" fmla="*/ 95250 h 7629452"/>
              <a:gd name="connsiteX25" fmla="*/ 4789767 w 8275917"/>
              <a:gd name="connsiteY25" fmla="*/ 57150 h 7629452"/>
              <a:gd name="connsiteX26" fmla="*/ 5513667 w 8275917"/>
              <a:gd name="connsiteY26" fmla="*/ 0 h 7629452"/>
              <a:gd name="connsiteX27" fmla="*/ 7933017 w 8275917"/>
              <a:gd name="connsiteY27" fmla="*/ 19050 h 7629452"/>
              <a:gd name="connsiteX28" fmla="*/ 8104467 w 8275917"/>
              <a:gd name="connsiteY28" fmla="*/ 57150 h 7629452"/>
              <a:gd name="connsiteX29" fmla="*/ 8161617 w 8275917"/>
              <a:gd name="connsiteY29" fmla="*/ 114300 h 7629452"/>
              <a:gd name="connsiteX30" fmla="*/ 8237817 w 8275917"/>
              <a:gd name="connsiteY30" fmla="*/ 228600 h 7629452"/>
              <a:gd name="connsiteX31" fmla="*/ 8237817 w 8275917"/>
              <a:gd name="connsiteY31" fmla="*/ 876300 h 7629452"/>
              <a:gd name="connsiteX32" fmla="*/ 8218767 w 8275917"/>
              <a:gd name="connsiteY32" fmla="*/ 1143000 h 7629452"/>
              <a:gd name="connsiteX33" fmla="*/ 8218767 w 8275917"/>
              <a:gd name="connsiteY33" fmla="*/ 3981450 h 7629452"/>
              <a:gd name="connsiteX34" fmla="*/ 8275917 w 8275917"/>
              <a:gd name="connsiteY34" fmla="*/ 4953000 h 7629452"/>
              <a:gd name="connsiteX35" fmla="*/ 8256867 w 8275917"/>
              <a:gd name="connsiteY35" fmla="*/ 5467350 h 7629452"/>
              <a:gd name="connsiteX36" fmla="*/ 8218767 w 8275917"/>
              <a:gd name="connsiteY36" fmla="*/ 5715000 h 7629452"/>
              <a:gd name="connsiteX37" fmla="*/ 8199717 w 8275917"/>
              <a:gd name="connsiteY37" fmla="*/ 5791200 h 7629452"/>
              <a:gd name="connsiteX38" fmla="*/ 8180667 w 8275917"/>
              <a:gd name="connsiteY38" fmla="*/ 5943600 h 7629452"/>
              <a:gd name="connsiteX39" fmla="*/ 8161617 w 8275917"/>
              <a:gd name="connsiteY39" fmla="*/ 6057900 h 7629452"/>
              <a:gd name="connsiteX40" fmla="*/ 8085417 w 8275917"/>
              <a:gd name="connsiteY40" fmla="*/ 6153150 h 7629452"/>
              <a:gd name="connsiteX41" fmla="*/ 8028267 w 8275917"/>
              <a:gd name="connsiteY41" fmla="*/ 6343650 h 7629452"/>
              <a:gd name="connsiteX42" fmla="*/ 7837767 w 8275917"/>
              <a:gd name="connsiteY42" fmla="*/ 6629400 h 7629452"/>
              <a:gd name="connsiteX43" fmla="*/ 7742517 w 8275917"/>
              <a:gd name="connsiteY43" fmla="*/ 6724650 h 7629452"/>
              <a:gd name="connsiteX44" fmla="*/ 7647267 w 8275917"/>
              <a:gd name="connsiteY44" fmla="*/ 6877050 h 7629452"/>
              <a:gd name="connsiteX45" fmla="*/ 7609167 w 8275917"/>
              <a:gd name="connsiteY45" fmla="*/ 6972300 h 7629452"/>
              <a:gd name="connsiteX46" fmla="*/ 7513917 w 8275917"/>
              <a:gd name="connsiteY46" fmla="*/ 7010400 h 7629452"/>
              <a:gd name="connsiteX47" fmla="*/ 7437717 w 8275917"/>
              <a:gd name="connsiteY47" fmla="*/ 7086600 h 7629452"/>
              <a:gd name="connsiteX48" fmla="*/ 7304367 w 8275917"/>
              <a:gd name="connsiteY48" fmla="*/ 7162800 h 7629452"/>
              <a:gd name="connsiteX49" fmla="*/ 7228167 w 8275917"/>
              <a:gd name="connsiteY49" fmla="*/ 7258050 h 7629452"/>
              <a:gd name="connsiteX50" fmla="*/ 7132917 w 8275917"/>
              <a:gd name="connsiteY50" fmla="*/ 7277100 h 7629452"/>
              <a:gd name="connsiteX51" fmla="*/ 6694767 w 8275917"/>
              <a:gd name="connsiteY51" fmla="*/ 7442200 h 7629452"/>
              <a:gd name="connsiteX52" fmla="*/ 5418417 w 8275917"/>
              <a:gd name="connsiteY52" fmla="*/ 7620000 h 7629452"/>
              <a:gd name="connsiteX53" fmla="*/ 732117 w 8275917"/>
              <a:gd name="connsiteY53" fmla="*/ 7613650 h 7629452"/>
              <a:gd name="connsiteX54" fmla="*/ 27267 w 8275917"/>
              <a:gd name="connsiteY54" fmla="*/ 7086600 h 7629452"/>
              <a:gd name="connsiteX0" fmla="*/ 27267 w 8275917"/>
              <a:gd name="connsiteY0" fmla="*/ 7086600 h 7629452"/>
              <a:gd name="connsiteX1" fmla="*/ 33617 w 8275917"/>
              <a:gd name="connsiteY1" fmla="*/ 2901950 h 7629452"/>
              <a:gd name="connsiteX2" fmla="*/ 484467 w 8275917"/>
              <a:gd name="connsiteY2" fmla="*/ 1466850 h 7629452"/>
              <a:gd name="connsiteX3" fmla="*/ 579717 w 8275917"/>
              <a:gd name="connsiteY3" fmla="*/ 1390650 h 7629452"/>
              <a:gd name="connsiteX4" fmla="*/ 617817 w 8275917"/>
              <a:gd name="connsiteY4" fmla="*/ 1333500 h 7629452"/>
              <a:gd name="connsiteX5" fmla="*/ 655917 w 8275917"/>
              <a:gd name="connsiteY5" fmla="*/ 1219200 h 7629452"/>
              <a:gd name="connsiteX6" fmla="*/ 713067 w 8275917"/>
              <a:gd name="connsiteY6" fmla="*/ 1162050 h 7629452"/>
              <a:gd name="connsiteX7" fmla="*/ 789267 w 8275917"/>
              <a:gd name="connsiteY7" fmla="*/ 1066800 h 7629452"/>
              <a:gd name="connsiteX8" fmla="*/ 903567 w 8275917"/>
              <a:gd name="connsiteY8" fmla="*/ 876300 h 7629452"/>
              <a:gd name="connsiteX9" fmla="*/ 941667 w 8275917"/>
              <a:gd name="connsiteY9" fmla="*/ 819150 h 7629452"/>
              <a:gd name="connsiteX10" fmla="*/ 1036917 w 8275917"/>
              <a:gd name="connsiteY10" fmla="*/ 800100 h 7629452"/>
              <a:gd name="connsiteX11" fmla="*/ 1170267 w 8275917"/>
              <a:gd name="connsiteY11" fmla="*/ 704850 h 7629452"/>
              <a:gd name="connsiteX12" fmla="*/ 1284567 w 8275917"/>
              <a:gd name="connsiteY12" fmla="*/ 609600 h 7629452"/>
              <a:gd name="connsiteX13" fmla="*/ 1456017 w 8275917"/>
              <a:gd name="connsiteY13" fmla="*/ 495300 h 7629452"/>
              <a:gd name="connsiteX14" fmla="*/ 1532217 w 8275917"/>
              <a:gd name="connsiteY14" fmla="*/ 438150 h 7629452"/>
              <a:gd name="connsiteX15" fmla="*/ 1589367 w 8275917"/>
              <a:gd name="connsiteY15" fmla="*/ 400050 h 7629452"/>
              <a:gd name="connsiteX16" fmla="*/ 1741767 w 8275917"/>
              <a:gd name="connsiteY16" fmla="*/ 361950 h 7629452"/>
              <a:gd name="connsiteX17" fmla="*/ 1875117 w 8275917"/>
              <a:gd name="connsiteY17" fmla="*/ 323850 h 7629452"/>
              <a:gd name="connsiteX18" fmla="*/ 1989417 w 8275917"/>
              <a:gd name="connsiteY18" fmla="*/ 285750 h 7629452"/>
              <a:gd name="connsiteX19" fmla="*/ 2370417 w 8275917"/>
              <a:gd name="connsiteY19" fmla="*/ 266700 h 7629452"/>
              <a:gd name="connsiteX20" fmla="*/ 2827617 w 8275917"/>
              <a:gd name="connsiteY20" fmla="*/ 190500 h 7629452"/>
              <a:gd name="connsiteX21" fmla="*/ 3265767 w 8275917"/>
              <a:gd name="connsiteY21" fmla="*/ 152400 h 7629452"/>
              <a:gd name="connsiteX22" fmla="*/ 3627717 w 8275917"/>
              <a:gd name="connsiteY22" fmla="*/ 114300 h 7629452"/>
              <a:gd name="connsiteX23" fmla="*/ 3684867 w 8275917"/>
              <a:gd name="connsiteY23" fmla="*/ 95250 h 7629452"/>
              <a:gd name="connsiteX24" fmla="*/ 4789767 w 8275917"/>
              <a:gd name="connsiteY24" fmla="*/ 57150 h 7629452"/>
              <a:gd name="connsiteX25" fmla="*/ 5513667 w 8275917"/>
              <a:gd name="connsiteY25" fmla="*/ 0 h 7629452"/>
              <a:gd name="connsiteX26" fmla="*/ 7933017 w 8275917"/>
              <a:gd name="connsiteY26" fmla="*/ 19050 h 7629452"/>
              <a:gd name="connsiteX27" fmla="*/ 8104467 w 8275917"/>
              <a:gd name="connsiteY27" fmla="*/ 57150 h 7629452"/>
              <a:gd name="connsiteX28" fmla="*/ 8161617 w 8275917"/>
              <a:gd name="connsiteY28" fmla="*/ 114300 h 7629452"/>
              <a:gd name="connsiteX29" fmla="*/ 8237817 w 8275917"/>
              <a:gd name="connsiteY29" fmla="*/ 228600 h 7629452"/>
              <a:gd name="connsiteX30" fmla="*/ 8237817 w 8275917"/>
              <a:gd name="connsiteY30" fmla="*/ 876300 h 7629452"/>
              <a:gd name="connsiteX31" fmla="*/ 8218767 w 8275917"/>
              <a:gd name="connsiteY31" fmla="*/ 1143000 h 7629452"/>
              <a:gd name="connsiteX32" fmla="*/ 8218767 w 8275917"/>
              <a:gd name="connsiteY32" fmla="*/ 3981450 h 7629452"/>
              <a:gd name="connsiteX33" fmla="*/ 8275917 w 8275917"/>
              <a:gd name="connsiteY33" fmla="*/ 4953000 h 7629452"/>
              <a:gd name="connsiteX34" fmla="*/ 8256867 w 8275917"/>
              <a:gd name="connsiteY34" fmla="*/ 5467350 h 7629452"/>
              <a:gd name="connsiteX35" fmla="*/ 8218767 w 8275917"/>
              <a:gd name="connsiteY35" fmla="*/ 5715000 h 7629452"/>
              <a:gd name="connsiteX36" fmla="*/ 8199717 w 8275917"/>
              <a:gd name="connsiteY36" fmla="*/ 5791200 h 7629452"/>
              <a:gd name="connsiteX37" fmla="*/ 8180667 w 8275917"/>
              <a:gd name="connsiteY37" fmla="*/ 5943600 h 7629452"/>
              <a:gd name="connsiteX38" fmla="*/ 8161617 w 8275917"/>
              <a:gd name="connsiteY38" fmla="*/ 6057900 h 7629452"/>
              <a:gd name="connsiteX39" fmla="*/ 8085417 w 8275917"/>
              <a:gd name="connsiteY39" fmla="*/ 6153150 h 7629452"/>
              <a:gd name="connsiteX40" fmla="*/ 8028267 w 8275917"/>
              <a:gd name="connsiteY40" fmla="*/ 6343650 h 7629452"/>
              <a:gd name="connsiteX41" fmla="*/ 7837767 w 8275917"/>
              <a:gd name="connsiteY41" fmla="*/ 6629400 h 7629452"/>
              <a:gd name="connsiteX42" fmla="*/ 7742517 w 8275917"/>
              <a:gd name="connsiteY42" fmla="*/ 6724650 h 7629452"/>
              <a:gd name="connsiteX43" fmla="*/ 7647267 w 8275917"/>
              <a:gd name="connsiteY43" fmla="*/ 6877050 h 7629452"/>
              <a:gd name="connsiteX44" fmla="*/ 7609167 w 8275917"/>
              <a:gd name="connsiteY44" fmla="*/ 6972300 h 7629452"/>
              <a:gd name="connsiteX45" fmla="*/ 7513917 w 8275917"/>
              <a:gd name="connsiteY45" fmla="*/ 7010400 h 7629452"/>
              <a:gd name="connsiteX46" fmla="*/ 7437717 w 8275917"/>
              <a:gd name="connsiteY46" fmla="*/ 7086600 h 7629452"/>
              <a:gd name="connsiteX47" fmla="*/ 7304367 w 8275917"/>
              <a:gd name="connsiteY47" fmla="*/ 7162800 h 7629452"/>
              <a:gd name="connsiteX48" fmla="*/ 7228167 w 8275917"/>
              <a:gd name="connsiteY48" fmla="*/ 7258050 h 7629452"/>
              <a:gd name="connsiteX49" fmla="*/ 7132917 w 8275917"/>
              <a:gd name="connsiteY49" fmla="*/ 7277100 h 7629452"/>
              <a:gd name="connsiteX50" fmla="*/ 6694767 w 8275917"/>
              <a:gd name="connsiteY50" fmla="*/ 7442200 h 7629452"/>
              <a:gd name="connsiteX51" fmla="*/ 5418417 w 8275917"/>
              <a:gd name="connsiteY51" fmla="*/ 7620000 h 7629452"/>
              <a:gd name="connsiteX52" fmla="*/ 732117 w 8275917"/>
              <a:gd name="connsiteY52" fmla="*/ 7613650 h 7629452"/>
              <a:gd name="connsiteX53" fmla="*/ 27267 w 8275917"/>
              <a:gd name="connsiteY53" fmla="*/ 7086600 h 7629452"/>
              <a:gd name="connsiteX0" fmla="*/ 27267 w 8275917"/>
              <a:gd name="connsiteY0" fmla="*/ 7086600 h 7629452"/>
              <a:gd name="connsiteX1" fmla="*/ 33617 w 8275917"/>
              <a:gd name="connsiteY1" fmla="*/ 2901950 h 7629452"/>
              <a:gd name="connsiteX2" fmla="*/ 484467 w 8275917"/>
              <a:gd name="connsiteY2" fmla="*/ 1466850 h 7629452"/>
              <a:gd name="connsiteX3" fmla="*/ 579717 w 8275917"/>
              <a:gd name="connsiteY3" fmla="*/ 1390650 h 7629452"/>
              <a:gd name="connsiteX4" fmla="*/ 617817 w 8275917"/>
              <a:gd name="connsiteY4" fmla="*/ 1333500 h 7629452"/>
              <a:gd name="connsiteX5" fmla="*/ 655917 w 8275917"/>
              <a:gd name="connsiteY5" fmla="*/ 1219200 h 7629452"/>
              <a:gd name="connsiteX6" fmla="*/ 713067 w 8275917"/>
              <a:gd name="connsiteY6" fmla="*/ 1162050 h 7629452"/>
              <a:gd name="connsiteX7" fmla="*/ 789267 w 8275917"/>
              <a:gd name="connsiteY7" fmla="*/ 1066800 h 7629452"/>
              <a:gd name="connsiteX8" fmla="*/ 903567 w 8275917"/>
              <a:gd name="connsiteY8" fmla="*/ 876300 h 7629452"/>
              <a:gd name="connsiteX9" fmla="*/ 941667 w 8275917"/>
              <a:gd name="connsiteY9" fmla="*/ 819150 h 7629452"/>
              <a:gd name="connsiteX10" fmla="*/ 1036917 w 8275917"/>
              <a:gd name="connsiteY10" fmla="*/ 800100 h 7629452"/>
              <a:gd name="connsiteX11" fmla="*/ 1170267 w 8275917"/>
              <a:gd name="connsiteY11" fmla="*/ 704850 h 7629452"/>
              <a:gd name="connsiteX12" fmla="*/ 1284567 w 8275917"/>
              <a:gd name="connsiteY12" fmla="*/ 609600 h 7629452"/>
              <a:gd name="connsiteX13" fmla="*/ 1456017 w 8275917"/>
              <a:gd name="connsiteY13" fmla="*/ 495300 h 7629452"/>
              <a:gd name="connsiteX14" fmla="*/ 1532217 w 8275917"/>
              <a:gd name="connsiteY14" fmla="*/ 438150 h 7629452"/>
              <a:gd name="connsiteX15" fmla="*/ 1589367 w 8275917"/>
              <a:gd name="connsiteY15" fmla="*/ 400050 h 7629452"/>
              <a:gd name="connsiteX16" fmla="*/ 1875117 w 8275917"/>
              <a:gd name="connsiteY16" fmla="*/ 323850 h 7629452"/>
              <a:gd name="connsiteX17" fmla="*/ 1989417 w 8275917"/>
              <a:gd name="connsiteY17" fmla="*/ 285750 h 7629452"/>
              <a:gd name="connsiteX18" fmla="*/ 2370417 w 8275917"/>
              <a:gd name="connsiteY18" fmla="*/ 266700 h 7629452"/>
              <a:gd name="connsiteX19" fmla="*/ 2827617 w 8275917"/>
              <a:gd name="connsiteY19" fmla="*/ 190500 h 7629452"/>
              <a:gd name="connsiteX20" fmla="*/ 3265767 w 8275917"/>
              <a:gd name="connsiteY20" fmla="*/ 152400 h 7629452"/>
              <a:gd name="connsiteX21" fmla="*/ 3627717 w 8275917"/>
              <a:gd name="connsiteY21" fmla="*/ 114300 h 7629452"/>
              <a:gd name="connsiteX22" fmla="*/ 3684867 w 8275917"/>
              <a:gd name="connsiteY22" fmla="*/ 95250 h 7629452"/>
              <a:gd name="connsiteX23" fmla="*/ 4789767 w 8275917"/>
              <a:gd name="connsiteY23" fmla="*/ 57150 h 7629452"/>
              <a:gd name="connsiteX24" fmla="*/ 5513667 w 8275917"/>
              <a:gd name="connsiteY24" fmla="*/ 0 h 7629452"/>
              <a:gd name="connsiteX25" fmla="*/ 7933017 w 8275917"/>
              <a:gd name="connsiteY25" fmla="*/ 19050 h 7629452"/>
              <a:gd name="connsiteX26" fmla="*/ 8104467 w 8275917"/>
              <a:gd name="connsiteY26" fmla="*/ 57150 h 7629452"/>
              <a:gd name="connsiteX27" fmla="*/ 8161617 w 8275917"/>
              <a:gd name="connsiteY27" fmla="*/ 114300 h 7629452"/>
              <a:gd name="connsiteX28" fmla="*/ 8237817 w 8275917"/>
              <a:gd name="connsiteY28" fmla="*/ 228600 h 7629452"/>
              <a:gd name="connsiteX29" fmla="*/ 8237817 w 8275917"/>
              <a:gd name="connsiteY29" fmla="*/ 876300 h 7629452"/>
              <a:gd name="connsiteX30" fmla="*/ 8218767 w 8275917"/>
              <a:gd name="connsiteY30" fmla="*/ 1143000 h 7629452"/>
              <a:gd name="connsiteX31" fmla="*/ 8218767 w 8275917"/>
              <a:gd name="connsiteY31" fmla="*/ 3981450 h 7629452"/>
              <a:gd name="connsiteX32" fmla="*/ 8275917 w 8275917"/>
              <a:gd name="connsiteY32" fmla="*/ 4953000 h 7629452"/>
              <a:gd name="connsiteX33" fmla="*/ 8256867 w 8275917"/>
              <a:gd name="connsiteY33" fmla="*/ 5467350 h 7629452"/>
              <a:gd name="connsiteX34" fmla="*/ 8218767 w 8275917"/>
              <a:gd name="connsiteY34" fmla="*/ 5715000 h 7629452"/>
              <a:gd name="connsiteX35" fmla="*/ 8199717 w 8275917"/>
              <a:gd name="connsiteY35" fmla="*/ 5791200 h 7629452"/>
              <a:gd name="connsiteX36" fmla="*/ 8180667 w 8275917"/>
              <a:gd name="connsiteY36" fmla="*/ 5943600 h 7629452"/>
              <a:gd name="connsiteX37" fmla="*/ 8161617 w 8275917"/>
              <a:gd name="connsiteY37" fmla="*/ 6057900 h 7629452"/>
              <a:gd name="connsiteX38" fmla="*/ 8085417 w 8275917"/>
              <a:gd name="connsiteY38" fmla="*/ 6153150 h 7629452"/>
              <a:gd name="connsiteX39" fmla="*/ 8028267 w 8275917"/>
              <a:gd name="connsiteY39" fmla="*/ 6343650 h 7629452"/>
              <a:gd name="connsiteX40" fmla="*/ 7837767 w 8275917"/>
              <a:gd name="connsiteY40" fmla="*/ 6629400 h 7629452"/>
              <a:gd name="connsiteX41" fmla="*/ 7742517 w 8275917"/>
              <a:gd name="connsiteY41" fmla="*/ 6724650 h 7629452"/>
              <a:gd name="connsiteX42" fmla="*/ 7647267 w 8275917"/>
              <a:gd name="connsiteY42" fmla="*/ 6877050 h 7629452"/>
              <a:gd name="connsiteX43" fmla="*/ 7609167 w 8275917"/>
              <a:gd name="connsiteY43" fmla="*/ 6972300 h 7629452"/>
              <a:gd name="connsiteX44" fmla="*/ 7513917 w 8275917"/>
              <a:gd name="connsiteY44" fmla="*/ 7010400 h 7629452"/>
              <a:gd name="connsiteX45" fmla="*/ 7437717 w 8275917"/>
              <a:gd name="connsiteY45" fmla="*/ 7086600 h 7629452"/>
              <a:gd name="connsiteX46" fmla="*/ 7304367 w 8275917"/>
              <a:gd name="connsiteY46" fmla="*/ 7162800 h 7629452"/>
              <a:gd name="connsiteX47" fmla="*/ 7228167 w 8275917"/>
              <a:gd name="connsiteY47" fmla="*/ 7258050 h 7629452"/>
              <a:gd name="connsiteX48" fmla="*/ 7132917 w 8275917"/>
              <a:gd name="connsiteY48" fmla="*/ 7277100 h 7629452"/>
              <a:gd name="connsiteX49" fmla="*/ 6694767 w 8275917"/>
              <a:gd name="connsiteY49" fmla="*/ 7442200 h 7629452"/>
              <a:gd name="connsiteX50" fmla="*/ 5418417 w 8275917"/>
              <a:gd name="connsiteY50" fmla="*/ 7620000 h 7629452"/>
              <a:gd name="connsiteX51" fmla="*/ 732117 w 8275917"/>
              <a:gd name="connsiteY51" fmla="*/ 7613650 h 7629452"/>
              <a:gd name="connsiteX52" fmla="*/ 27267 w 8275917"/>
              <a:gd name="connsiteY52" fmla="*/ 7086600 h 7629452"/>
              <a:gd name="connsiteX0" fmla="*/ 27267 w 8275917"/>
              <a:gd name="connsiteY0" fmla="*/ 7086600 h 7629452"/>
              <a:gd name="connsiteX1" fmla="*/ 33617 w 8275917"/>
              <a:gd name="connsiteY1" fmla="*/ 2901950 h 7629452"/>
              <a:gd name="connsiteX2" fmla="*/ 484467 w 8275917"/>
              <a:gd name="connsiteY2" fmla="*/ 1466850 h 7629452"/>
              <a:gd name="connsiteX3" fmla="*/ 579717 w 8275917"/>
              <a:gd name="connsiteY3" fmla="*/ 1390650 h 7629452"/>
              <a:gd name="connsiteX4" fmla="*/ 617817 w 8275917"/>
              <a:gd name="connsiteY4" fmla="*/ 1333500 h 7629452"/>
              <a:gd name="connsiteX5" fmla="*/ 655917 w 8275917"/>
              <a:gd name="connsiteY5" fmla="*/ 1219200 h 7629452"/>
              <a:gd name="connsiteX6" fmla="*/ 713067 w 8275917"/>
              <a:gd name="connsiteY6" fmla="*/ 1162050 h 7629452"/>
              <a:gd name="connsiteX7" fmla="*/ 789267 w 8275917"/>
              <a:gd name="connsiteY7" fmla="*/ 1066800 h 7629452"/>
              <a:gd name="connsiteX8" fmla="*/ 903567 w 8275917"/>
              <a:gd name="connsiteY8" fmla="*/ 876300 h 7629452"/>
              <a:gd name="connsiteX9" fmla="*/ 941667 w 8275917"/>
              <a:gd name="connsiteY9" fmla="*/ 819150 h 7629452"/>
              <a:gd name="connsiteX10" fmla="*/ 1036917 w 8275917"/>
              <a:gd name="connsiteY10" fmla="*/ 800100 h 7629452"/>
              <a:gd name="connsiteX11" fmla="*/ 1170267 w 8275917"/>
              <a:gd name="connsiteY11" fmla="*/ 704850 h 7629452"/>
              <a:gd name="connsiteX12" fmla="*/ 1284567 w 8275917"/>
              <a:gd name="connsiteY12" fmla="*/ 609600 h 7629452"/>
              <a:gd name="connsiteX13" fmla="*/ 1456017 w 8275917"/>
              <a:gd name="connsiteY13" fmla="*/ 495300 h 7629452"/>
              <a:gd name="connsiteX14" fmla="*/ 1532217 w 8275917"/>
              <a:gd name="connsiteY14" fmla="*/ 438150 h 7629452"/>
              <a:gd name="connsiteX15" fmla="*/ 1875117 w 8275917"/>
              <a:gd name="connsiteY15" fmla="*/ 323850 h 7629452"/>
              <a:gd name="connsiteX16" fmla="*/ 1989417 w 8275917"/>
              <a:gd name="connsiteY16" fmla="*/ 285750 h 7629452"/>
              <a:gd name="connsiteX17" fmla="*/ 2370417 w 8275917"/>
              <a:gd name="connsiteY17" fmla="*/ 266700 h 7629452"/>
              <a:gd name="connsiteX18" fmla="*/ 2827617 w 8275917"/>
              <a:gd name="connsiteY18" fmla="*/ 190500 h 7629452"/>
              <a:gd name="connsiteX19" fmla="*/ 3265767 w 8275917"/>
              <a:gd name="connsiteY19" fmla="*/ 152400 h 7629452"/>
              <a:gd name="connsiteX20" fmla="*/ 3627717 w 8275917"/>
              <a:gd name="connsiteY20" fmla="*/ 114300 h 7629452"/>
              <a:gd name="connsiteX21" fmla="*/ 3684867 w 8275917"/>
              <a:gd name="connsiteY21" fmla="*/ 95250 h 7629452"/>
              <a:gd name="connsiteX22" fmla="*/ 4789767 w 8275917"/>
              <a:gd name="connsiteY22" fmla="*/ 57150 h 7629452"/>
              <a:gd name="connsiteX23" fmla="*/ 5513667 w 8275917"/>
              <a:gd name="connsiteY23" fmla="*/ 0 h 7629452"/>
              <a:gd name="connsiteX24" fmla="*/ 7933017 w 8275917"/>
              <a:gd name="connsiteY24" fmla="*/ 19050 h 7629452"/>
              <a:gd name="connsiteX25" fmla="*/ 8104467 w 8275917"/>
              <a:gd name="connsiteY25" fmla="*/ 57150 h 7629452"/>
              <a:gd name="connsiteX26" fmla="*/ 8161617 w 8275917"/>
              <a:gd name="connsiteY26" fmla="*/ 114300 h 7629452"/>
              <a:gd name="connsiteX27" fmla="*/ 8237817 w 8275917"/>
              <a:gd name="connsiteY27" fmla="*/ 228600 h 7629452"/>
              <a:gd name="connsiteX28" fmla="*/ 8237817 w 8275917"/>
              <a:gd name="connsiteY28" fmla="*/ 876300 h 7629452"/>
              <a:gd name="connsiteX29" fmla="*/ 8218767 w 8275917"/>
              <a:gd name="connsiteY29" fmla="*/ 1143000 h 7629452"/>
              <a:gd name="connsiteX30" fmla="*/ 8218767 w 8275917"/>
              <a:gd name="connsiteY30" fmla="*/ 3981450 h 7629452"/>
              <a:gd name="connsiteX31" fmla="*/ 8275917 w 8275917"/>
              <a:gd name="connsiteY31" fmla="*/ 4953000 h 7629452"/>
              <a:gd name="connsiteX32" fmla="*/ 8256867 w 8275917"/>
              <a:gd name="connsiteY32" fmla="*/ 5467350 h 7629452"/>
              <a:gd name="connsiteX33" fmla="*/ 8218767 w 8275917"/>
              <a:gd name="connsiteY33" fmla="*/ 5715000 h 7629452"/>
              <a:gd name="connsiteX34" fmla="*/ 8199717 w 8275917"/>
              <a:gd name="connsiteY34" fmla="*/ 5791200 h 7629452"/>
              <a:gd name="connsiteX35" fmla="*/ 8180667 w 8275917"/>
              <a:gd name="connsiteY35" fmla="*/ 5943600 h 7629452"/>
              <a:gd name="connsiteX36" fmla="*/ 8161617 w 8275917"/>
              <a:gd name="connsiteY36" fmla="*/ 6057900 h 7629452"/>
              <a:gd name="connsiteX37" fmla="*/ 8085417 w 8275917"/>
              <a:gd name="connsiteY37" fmla="*/ 6153150 h 7629452"/>
              <a:gd name="connsiteX38" fmla="*/ 8028267 w 8275917"/>
              <a:gd name="connsiteY38" fmla="*/ 6343650 h 7629452"/>
              <a:gd name="connsiteX39" fmla="*/ 7837767 w 8275917"/>
              <a:gd name="connsiteY39" fmla="*/ 6629400 h 7629452"/>
              <a:gd name="connsiteX40" fmla="*/ 7742517 w 8275917"/>
              <a:gd name="connsiteY40" fmla="*/ 6724650 h 7629452"/>
              <a:gd name="connsiteX41" fmla="*/ 7647267 w 8275917"/>
              <a:gd name="connsiteY41" fmla="*/ 6877050 h 7629452"/>
              <a:gd name="connsiteX42" fmla="*/ 7609167 w 8275917"/>
              <a:gd name="connsiteY42" fmla="*/ 6972300 h 7629452"/>
              <a:gd name="connsiteX43" fmla="*/ 7513917 w 8275917"/>
              <a:gd name="connsiteY43" fmla="*/ 7010400 h 7629452"/>
              <a:gd name="connsiteX44" fmla="*/ 7437717 w 8275917"/>
              <a:gd name="connsiteY44" fmla="*/ 7086600 h 7629452"/>
              <a:gd name="connsiteX45" fmla="*/ 7304367 w 8275917"/>
              <a:gd name="connsiteY45" fmla="*/ 7162800 h 7629452"/>
              <a:gd name="connsiteX46" fmla="*/ 7228167 w 8275917"/>
              <a:gd name="connsiteY46" fmla="*/ 7258050 h 7629452"/>
              <a:gd name="connsiteX47" fmla="*/ 7132917 w 8275917"/>
              <a:gd name="connsiteY47" fmla="*/ 7277100 h 7629452"/>
              <a:gd name="connsiteX48" fmla="*/ 6694767 w 8275917"/>
              <a:gd name="connsiteY48" fmla="*/ 7442200 h 7629452"/>
              <a:gd name="connsiteX49" fmla="*/ 5418417 w 8275917"/>
              <a:gd name="connsiteY49" fmla="*/ 7620000 h 7629452"/>
              <a:gd name="connsiteX50" fmla="*/ 732117 w 8275917"/>
              <a:gd name="connsiteY50" fmla="*/ 7613650 h 7629452"/>
              <a:gd name="connsiteX51" fmla="*/ 27267 w 8275917"/>
              <a:gd name="connsiteY51" fmla="*/ 7086600 h 7629452"/>
              <a:gd name="connsiteX0" fmla="*/ 27267 w 8275917"/>
              <a:gd name="connsiteY0" fmla="*/ 7086600 h 7629452"/>
              <a:gd name="connsiteX1" fmla="*/ 33617 w 8275917"/>
              <a:gd name="connsiteY1" fmla="*/ 2901950 h 7629452"/>
              <a:gd name="connsiteX2" fmla="*/ 484467 w 8275917"/>
              <a:gd name="connsiteY2" fmla="*/ 1466850 h 7629452"/>
              <a:gd name="connsiteX3" fmla="*/ 579717 w 8275917"/>
              <a:gd name="connsiteY3" fmla="*/ 1390650 h 7629452"/>
              <a:gd name="connsiteX4" fmla="*/ 617817 w 8275917"/>
              <a:gd name="connsiteY4" fmla="*/ 1333500 h 7629452"/>
              <a:gd name="connsiteX5" fmla="*/ 655917 w 8275917"/>
              <a:gd name="connsiteY5" fmla="*/ 1219200 h 7629452"/>
              <a:gd name="connsiteX6" fmla="*/ 713067 w 8275917"/>
              <a:gd name="connsiteY6" fmla="*/ 1162050 h 7629452"/>
              <a:gd name="connsiteX7" fmla="*/ 789267 w 8275917"/>
              <a:gd name="connsiteY7" fmla="*/ 1066800 h 7629452"/>
              <a:gd name="connsiteX8" fmla="*/ 903567 w 8275917"/>
              <a:gd name="connsiteY8" fmla="*/ 876300 h 7629452"/>
              <a:gd name="connsiteX9" fmla="*/ 941667 w 8275917"/>
              <a:gd name="connsiteY9" fmla="*/ 819150 h 7629452"/>
              <a:gd name="connsiteX10" fmla="*/ 1036917 w 8275917"/>
              <a:gd name="connsiteY10" fmla="*/ 800100 h 7629452"/>
              <a:gd name="connsiteX11" fmla="*/ 1170267 w 8275917"/>
              <a:gd name="connsiteY11" fmla="*/ 704850 h 7629452"/>
              <a:gd name="connsiteX12" fmla="*/ 1284567 w 8275917"/>
              <a:gd name="connsiteY12" fmla="*/ 609600 h 7629452"/>
              <a:gd name="connsiteX13" fmla="*/ 1456017 w 8275917"/>
              <a:gd name="connsiteY13" fmla="*/ 495300 h 7629452"/>
              <a:gd name="connsiteX14" fmla="*/ 1875117 w 8275917"/>
              <a:gd name="connsiteY14" fmla="*/ 323850 h 7629452"/>
              <a:gd name="connsiteX15" fmla="*/ 1989417 w 8275917"/>
              <a:gd name="connsiteY15" fmla="*/ 285750 h 7629452"/>
              <a:gd name="connsiteX16" fmla="*/ 2370417 w 8275917"/>
              <a:gd name="connsiteY16" fmla="*/ 266700 h 7629452"/>
              <a:gd name="connsiteX17" fmla="*/ 2827617 w 8275917"/>
              <a:gd name="connsiteY17" fmla="*/ 190500 h 7629452"/>
              <a:gd name="connsiteX18" fmla="*/ 3265767 w 8275917"/>
              <a:gd name="connsiteY18" fmla="*/ 152400 h 7629452"/>
              <a:gd name="connsiteX19" fmla="*/ 3627717 w 8275917"/>
              <a:gd name="connsiteY19" fmla="*/ 114300 h 7629452"/>
              <a:gd name="connsiteX20" fmla="*/ 3684867 w 8275917"/>
              <a:gd name="connsiteY20" fmla="*/ 95250 h 7629452"/>
              <a:gd name="connsiteX21" fmla="*/ 4789767 w 8275917"/>
              <a:gd name="connsiteY21" fmla="*/ 57150 h 7629452"/>
              <a:gd name="connsiteX22" fmla="*/ 5513667 w 8275917"/>
              <a:gd name="connsiteY22" fmla="*/ 0 h 7629452"/>
              <a:gd name="connsiteX23" fmla="*/ 7933017 w 8275917"/>
              <a:gd name="connsiteY23" fmla="*/ 19050 h 7629452"/>
              <a:gd name="connsiteX24" fmla="*/ 8104467 w 8275917"/>
              <a:gd name="connsiteY24" fmla="*/ 57150 h 7629452"/>
              <a:gd name="connsiteX25" fmla="*/ 8161617 w 8275917"/>
              <a:gd name="connsiteY25" fmla="*/ 114300 h 7629452"/>
              <a:gd name="connsiteX26" fmla="*/ 8237817 w 8275917"/>
              <a:gd name="connsiteY26" fmla="*/ 228600 h 7629452"/>
              <a:gd name="connsiteX27" fmla="*/ 8237817 w 8275917"/>
              <a:gd name="connsiteY27" fmla="*/ 876300 h 7629452"/>
              <a:gd name="connsiteX28" fmla="*/ 8218767 w 8275917"/>
              <a:gd name="connsiteY28" fmla="*/ 1143000 h 7629452"/>
              <a:gd name="connsiteX29" fmla="*/ 8218767 w 8275917"/>
              <a:gd name="connsiteY29" fmla="*/ 3981450 h 7629452"/>
              <a:gd name="connsiteX30" fmla="*/ 8275917 w 8275917"/>
              <a:gd name="connsiteY30" fmla="*/ 4953000 h 7629452"/>
              <a:gd name="connsiteX31" fmla="*/ 8256867 w 8275917"/>
              <a:gd name="connsiteY31" fmla="*/ 5467350 h 7629452"/>
              <a:gd name="connsiteX32" fmla="*/ 8218767 w 8275917"/>
              <a:gd name="connsiteY32" fmla="*/ 5715000 h 7629452"/>
              <a:gd name="connsiteX33" fmla="*/ 8199717 w 8275917"/>
              <a:gd name="connsiteY33" fmla="*/ 5791200 h 7629452"/>
              <a:gd name="connsiteX34" fmla="*/ 8180667 w 8275917"/>
              <a:gd name="connsiteY34" fmla="*/ 5943600 h 7629452"/>
              <a:gd name="connsiteX35" fmla="*/ 8161617 w 8275917"/>
              <a:gd name="connsiteY35" fmla="*/ 6057900 h 7629452"/>
              <a:gd name="connsiteX36" fmla="*/ 8085417 w 8275917"/>
              <a:gd name="connsiteY36" fmla="*/ 6153150 h 7629452"/>
              <a:gd name="connsiteX37" fmla="*/ 8028267 w 8275917"/>
              <a:gd name="connsiteY37" fmla="*/ 6343650 h 7629452"/>
              <a:gd name="connsiteX38" fmla="*/ 7837767 w 8275917"/>
              <a:gd name="connsiteY38" fmla="*/ 6629400 h 7629452"/>
              <a:gd name="connsiteX39" fmla="*/ 7742517 w 8275917"/>
              <a:gd name="connsiteY39" fmla="*/ 6724650 h 7629452"/>
              <a:gd name="connsiteX40" fmla="*/ 7647267 w 8275917"/>
              <a:gd name="connsiteY40" fmla="*/ 6877050 h 7629452"/>
              <a:gd name="connsiteX41" fmla="*/ 7609167 w 8275917"/>
              <a:gd name="connsiteY41" fmla="*/ 6972300 h 7629452"/>
              <a:gd name="connsiteX42" fmla="*/ 7513917 w 8275917"/>
              <a:gd name="connsiteY42" fmla="*/ 7010400 h 7629452"/>
              <a:gd name="connsiteX43" fmla="*/ 7437717 w 8275917"/>
              <a:gd name="connsiteY43" fmla="*/ 7086600 h 7629452"/>
              <a:gd name="connsiteX44" fmla="*/ 7304367 w 8275917"/>
              <a:gd name="connsiteY44" fmla="*/ 7162800 h 7629452"/>
              <a:gd name="connsiteX45" fmla="*/ 7228167 w 8275917"/>
              <a:gd name="connsiteY45" fmla="*/ 7258050 h 7629452"/>
              <a:gd name="connsiteX46" fmla="*/ 7132917 w 8275917"/>
              <a:gd name="connsiteY46" fmla="*/ 7277100 h 7629452"/>
              <a:gd name="connsiteX47" fmla="*/ 6694767 w 8275917"/>
              <a:gd name="connsiteY47" fmla="*/ 7442200 h 7629452"/>
              <a:gd name="connsiteX48" fmla="*/ 5418417 w 8275917"/>
              <a:gd name="connsiteY48" fmla="*/ 7620000 h 7629452"/>
              <a:gd name="connsiteX49" fmla="*/ 732117 w 8275917"/>
              <a:gd name="connsiteY49" fmla="*/ 7613650 h 7629452"/>
              <a:gd name="connsiteX50" fmla="*/ 27267 w 8275917"/>
              <a:gd name="connsiteY50" fmla="*/ 7086600 h 7629452"/>
              <a:gd name="connsiteX0" fmla="*/ 27267 w 8275917"/>
              <a:gd name="connsiteY0" fmla="*/ 7086600 h 7629452"/>
              <a:gd name="connsiteX1" fmla="*/ 33617 w 8275917"/>
              <a:gd name="connsiteY1" fmla="*/ 2901950 h 7629452"/>
              <a:gd name="connsiteX2" fmla="*/ 484467 w 8275917"/>
              <a:gd name="connsiteY2" fmla="*/ 1466850 h 7629452"/>
              <a:gd name="connsiteX3" fmla="*/ 579717 w 8275917"/>
              <a:gd name="connsiteY3" fmla="*/ 1390650 h 7629452"/>
              <a:gd name="connsiteX4" fmla="*/ 617817 w 8275917"/>
              <a:gd name="connsiteY4" fmla="*/ 1333500 h 7629452"/>
              <a:gd name="connsiteX5" fmla="*/ 655917 w 8275917"/>
              <a:gd name="connsiteY5" fmla="*/ 1219200 h 7629452"/>
              <a:gd name="connsiteX6" fmla="*/ 713067 w 8275917"/>
              <a:gd name="connsiteY6" fmla="*/ 1162050 h 7629452"/>
              <a:gd name="connsiteX7" fmla="*/ 789267 w 8275917"/>
              <a:gd name="connsiteY7" fmla="*/ 1066800 h 7629452"/>
              <a:gd name="connsiteX8" fmla="*/ 903567 w 8275917"/>
              <a:gd name="connsiteY8" fmla="*/ 876300 h 7629452"/>
              <a:gd name="connsiteX9" fmla="*/ 941667 w 8275917"/>
              <a:gd name="connsiteY9" fmla="*/ 819150 h 7629452"/>
              <a:gd name="connsiteX10" fmla="*/ 1036917 w 8275917"/>
              <a:gd name="connsiteY10" fmla="*/ 800100 h 7629452"/>
              <a:gd name="connsiteX11" fmla="*/ 1170267 w 8275917"/>
              <a:gd name="connsiteY11" fmla="*/ 704850 h 7629452"/>
              <a:gd name="connsiteX12" fmla="*/ 1284567 w 8275917"/>
              <a:gd name="connsiteY12" fmla="*/ 609600 h 7629452"/>
              <a:gd name="connsiteX13" fmla="*/ 1875117 w 8275917"/>
              <a:gd name="connsiteY13" fmla="*/ 323850 h 7629452"/>
              <a:gd name="connsiteX14" fmla="*/ 1989417 w 8275917"/>
              <a:gd name="connsiteY14" fmla="*/ 285750 h 7629452"/>
              <a:gd name="connsiteX15" fmla="*/ 2370417 w 8275917"/>
              <a:gd name="connsiteY15" fmla="*/ 266700 h 7629452"/>
              <a:gd name="connsiteX16" fmla="*/ 2827617 w 8275917"/>
              <a:gd name="connsiteY16" fmla="*/ 190500 h 7629452"/>
              <a:gd name="connsiteX17" fmla="*/ 3265767 w 8275917"/>
              <a:gd name="connsiteY17" fmla="*/ 152400 h 7629452"/>
              <a:gd name="connsiteX18" fmla="*/ 3627717 w 8275917"/>
              <a:gd name="connsiteY18" fmla="*/ 114300 h 7629452"/>
              <a:gd name="connsiteX19" fmla="*/ 3684867 w 8275917"/>
              <a:gd name="connsiteY19" fmla="*/ 95250 h 7629452"/>
              <a:gd name="connsiteX20" fmla="*/ 4789767 w 8275917"/>
              <a:gd name="connsiteY20" fmla="*/ 57150 h 7629452"/>
              <a:gd name="connsiteX21" fmla="*/ 5513667 w 8275917"/>
              <a:gd name="connsiteY21" fmla="*/ 0 h 7629452"/>
              <a:gd name="connsiteX22" fmla="*/ 7933017 w 8275917"/>
              <a:gd name="connsiteY22" fmla="*/ 19050 h 7629452"/>
              <a:gd name="connsiteX23" fmla="*/ 8104467 w 8275917"/>
              <a:gd name="connsiteY23" fmla="*/ 57150 h 7629452"/>
              <a:gd name="connsiteX24" fmla="*/ 8161617 w 8275917"/>
              <a:gd name="connsiteY24" fmla="*/ 114300 h 7629452"/>
              <a:gd name="connsiteX25" fmla="*/ 8237817 w 8275917"/>
              <a:gd name="connsiteY25" fmla="*/ 228600 h 7629452"/>
              <a:gd name="connsiteX26" fmla="*/ 8237817 w 8275917"/>
              <a:gd name="connsiteY26" fmla="*/ 876300 h 7629452"/>
              <a:gd name="connsiteX27" fmla="*/ 8218767 w 8275917"/>
              <a:gd name="connsiteY27" fmla="*/ 1143000 h 7629452"/>
              <a:gd name="connsiteX28" fmla="*/ 8218767 w 8275917"/>
              <a:gd name="connsiteY28" fmla="*/ 3981450 h 7629452"/>
              <a:gd name="connsiteX29" fmla="*/ 8275917 w 8275917"/>
              <a:gd name="connsiteY29" fmla="*/ 4953000 h 7629452"/>
              <a:gd name="connsiteX30" fmla="*/ 8256867 w 8275917"/>
              <a:gd name="connsiteY30" fmla="*/ 5467350 h 7629452"/>
              <a:gd name="connsiteX31" fmla="*/ 8218767 w 8275917"/>
              <a:gd name="connsiteY31" fmla="*/ 5715000 h 7629452"/>
              <a:gd name="connsiteX32" fmla="*/ 8199717 w 8275917"/>
              <a:gd name="connsiteY32" fmla="*/ 5791200 h 7629452"/>
              <a:gd name="connsiteX33" fmla="*/ 8180667 w 8275917"/>
              <a:gd name="connsiteY33" fmla="*/ 5943600 h 7629452"/>
              <a:gd name="connsiteX34" fmla="*/ 8161617 w 8275917"/>
              <a:gd name="connsiteY34" fmla="*/ 6057900 h 7629452"/>
              <a:gd name="connsiteX35" fmla="*/ 8085417 w 8275917"/>
              <a:gd name="connsiteY35" fmla="*/ 6153150 h 7629452"/>
              <a:gd name="connsiteX36" fmla="*/ 8028267 w 8275917"/>
              <a:gd name="connsiteY36" fmla="*/ 6343650 h 7629452"/>
              <a:gd name="connsiteX37" fmla="*/ 7837767 w 8275917"/>
              <a:gd name="connsiteY37" fmla="*/ 6629400 h 7629452"/>
              <a:gd name="connsiteX38" fmla="*/ 7742517 w 8275917"/>
              <a:gd name="connsiteY38" fmla="*/ 6724650 h 7629452"/>
              <a:gd name="connsiteX39" fmla="*/ 7647267 w 8275917"/>
              <a:gd name="connsiteY39" fmla="*/ 6877050 h 7629452"/>
              <a:gd name="connsiteX40" fmla="*/ 7609167 w 8275917"/>
              <a:gd name="connsiteY40" fmla="*/ 6972300 h 7629452"/>
              <a:gd name="connsiteX41" fmla="*/ 7513917 w 8275917"/>
              <a:gd name="connsiteY41" fmla="*/ 7010400 h 7629452"/>
              <a:gd name="connsiteX42" fmla="*/ 7437717 w 8275917"/>
              <a:gd name="connsiteY42" fmla="*/ 7086600 h 7629452"/>
              <a:gd name="connsiteX43" fmla="*/ 7304367 w 8275917"/>
              <a:gd name="connsiteY43" fmla="*/ 7162800 h 7629452"/>
              <a:gd name="connsiteX44" fmla="*/ 7228167 w 8275917"/>
              <a:gd name="connsiteY44" fmla="*/ 7258050 h 7629452"/>
              <a:gd name="connsiteX45" fmla="*/ 7132917 w 8275917"/>
              <a:gd name="connsiteY45" fmla="*/ 7277100 h 7629452"/>
              <a:gd name="connsiteX46" fmla="*/ 6694767 w 8275917"/>
              <a:gd name="connsiteY46" fmla="*/ 7442200 h 7629452"/>
              <a:gd name="connsiteX47" fmla="*/ 5418417 w 8275917"/>
              <a:gd name="connsiteY47" fmla="*/ 7620000 h 7629452"/>
              <a:gd name="connsiteX48" fmla="*/ 732117 w 8275917"/>
              <a:gd name="connsiteY48" fmla="*/ 7613650 h 7629452"/>
              <a:gd name="connsiteX49" fmla="*/ 27267 w 8275917"/>
              <a:gd name="connsiteY49" fmla="*/ 7086600 h 7629452"/>
              <a:gd name="connsiteX0" fmla="*/ 27267 w 8275917"/>
              <a:gd name="connsiteY0" fmla="*/ 7086600 h 7629452"/>
              <a:gd name="connsiteX1" fmla="*/ 33617 w 8275917"/>
              <a:gd name="connsiteY1" fmla="*/ 2901950 h 7629452"/>
              <a:gd name="connsiteX2" fmla="*/ 484467 w 8275917"/>
              <a:gd name="connsiteY2" fmla="*/ 1466850 h 7629452"/>
              <a:gd name="connsiteX3" fmla="*/ 579717 w 8275917"/>
              <a:gd name="connsiteY3" fmla="*/ 1390650 h 7629452"/>
              <a:gd name="connsiteX4" fmla="*/ 617817 w 8275917"/>
              <a:gd name="connsiteY4" fmla="*/ 1333500 h 7629452"/>
              <a:gd name="connsiteX5" fmla="*/ 655917 w 8275917"/>
              <a:gd name="connsiteY5" fmla="*/ 1219200 h 7629452"/>
              <a:gd name="connsiteX6" fmla="*/ 713067 w 8275917"/>
              <a:gd name="connsiteY6" fmla="*/ 1162050 h 7629452"/>
              <a:gd name="connsiteX7" fmla="*/ 789267 w 8275917"/>
              <a:gd name="connsiteY7" fmla="*/ 1066800 h 7629452"/>
              <a:gd name="connsiteX8" fmla="*/ 903567 w 8275917"/>
              <a:gd name="connsiteY8" fmla="*/ 876300 h 7629452"/>
              <a:gd name="connsiteX9" fmla="*/ 941667 w 8275917"/>
              <a:gd name="connsiteY9" fmla="*/ 819150 h 7629452"/>
              <a:gd name="connsiteX10" fmla="*/ 1036917 w 8275917"/>
              <a:gd name="connsiteY10" fmla="*/ 800100 h 7629452"/>
              <a:gd name="connsiteX11" fmla="*/ 1170267 w 8275917"/>
              <a:gd name="connsiteY11" fmla="*/ 704850 h 7629452"/>
              <a:gd name="connsiteX12" fmla="*/ 1875117 w 8275917"/>
              <a:gd name="connsiteY12" fmla="*/ 323850 h 7629452"/>
              <a:gd name="connsiteX13" fmla="*/ 1989417 w 8275917"/>
              <a:gd name="connsiteY13" fmla="*/ 285750 h 7629452"/>
              <a:gd name="connsiteX14" fmla="*/ 2370417 w 8275917"/>
              <a:gd name="connsiteY14" fmla="*/ 266700 h 7629452"/>
              <a:gd name="connsiteX15" fmla="*/ 2827617 w 8275917"/>
              <a:gd name="connsiteY15" fmla="*/ 190500 h 7629452"/>
              <a:gd name="connsiteX16" fmla="*/ 3265767 w 8275917"/>
              <a:gd name="connsiteY16" fmla="*/ 152400 h 7629452"/>
              <a:gd name="connsiteX17" fmla="*/ 3627717 w 8275917"/>
              <a:gd name="connsiteY17" fmla="*/ 114300 h 7629452"/>
              <a:gd name="connsiteX18" fmla="*/ 3684867 w 8275917"/>
              <a:gd name="connsiteY18" fmla="*/ 95250 h 7629452"/>
              <a:gd name="connsiteX19" fmla="*/ 4789767 w 8275917"/>
              <a:gd name="connsiteY19" fmla="*/ 57150 h 7629452"/>
              <a:gd name="connsiteX20" fmla="*/ 5513667 w 8275917"/>
              <a:gd name="connsiteY20" fmla="*/ 0 h 7629452"/>
              <a:gd name="connsiteX21" fmla="*/ 7933017 w 8275917"/>
              <a:gd name="connsiteY21" fmla="*/ 19050 h 7629452"/>
              <a:gd name="connsiteX22" fmla="*/ 8104467 w 8275917"/>
              <a:gd name="connsiteY22" fmla="*/ 57150 h 7629452"/>
              <a:gd name="connsiteX23" fmla="*/ 8161617 w 8275917"/>
              <a:gd name="connsiteY23" fmla="*/ 114300 h 7629452"/>
              <a:gd name="connsiteX24" fmla="*/ 8237817 w 8275917"/>
              <a:gd name="connsiteY24" fmla="*/ 228600 h 7629452"/>
              <a:gd name="connsiteX25" fmla="*/ 8237817 w 8275917"/>
              <a:gd name="connsiteY25" fmla="*/ 876300 h 7629452"/>
              <a:gd name="connsiteX26" fmla="*/ 8218767 w 8275917"/>
              <a:gd name="connsiteY26" fmla="*/ 1143000 h 7629452"/>
              <a:gd name="connsiteX27" fmla="*/ 8218767 w 8275917"/>
              <a:gd name="connsiteY27" fmla="*/ 3981450 h 7629452"/>
              <a:gd name="connsiteX28" fmla="*/ 8275917 w 8275917"/>
              <a:gd name="connsiteY28" fmla="*/ 4953000 h 7629452"/>
              <a:gd name="connsiteX29" fmla="*/ 8256867 w 8275917"/>
              <a:gd name="connsiteY29" fmla="*/ 5467350 h 7629452"/>
              <a:gd name="connsiteX30" fmla="*/ 8218767 w 8275917"/>
              <a:gd name="connsiteY30" fmla="*/ 5715000 h 7629452"/>
              <a:gd name="connsiteX31" fmla="*/ 8199717 w 8275917"/>
              <a:gd name="connsiteY31" fmla="*/ 5791200 h 7629452"/>
              <a:gd name="connsiteX32" fmla="*/ 8180667 w 8275917"/>
              <a:gd name="connsiteY32" fmla="*/ 5943600 h 7629452"/>
              <a:gd name="connsiteX33" fmla="*/ 8161617 w 8275917"/>
              <a:gd name="connsiteY33" fmla="*/ 6057900 h 7629452"/>
              <a:gd name="connsiteX34" fmla="*/ 8085417 w 8275917"/>
              <a:gd name="connsiteY34" fmla="*/ 6153150 h 7629452"/>
              <a:gd name="connsiteX35" fmla="*/ 8028267 w 8275917"/>
              <a:gd name="connsiteY35" fmla="*/ 6343650 h 7629452"/>
              <a:gd name="connsiteX36" fmla="*/ 7837767 w 8275917"/>
              <a:gd name="connsiteY36" fmla="*/ 6629400 h 7629452"/>
              <a:gd name="connsiteX37" fmla="*/ 7742517 w 8275917"/>
              <a:gd name="connsiteY37" fmla="*/ 6724650 h 7629452"/>
              <a:gd name="connsiteX38" fmla="*/ 7647267 w 8275917"/>
              <a:gd name="connsiteY38" fmla="*/ 6877050 h 7629452"/>
              <a:gd name="connsiteX39" fmla="*/ 7609167 w 8275917"/>
              <a:gd name="connsiteY39" fmla="*/ 6972300 h 7629452"/>
              <a:gd name="connsiteX40" fmla="*/ 7513917 w 8275917"/>
              <a:gd name="connsiteY40" fmla="*/ 7010400 h 7629452"/>
              <a:gd name="connsiteX41" fmla="*/ 7437717 w 8275917"/>
              <a:gd name="connsiteY41" fmla="*/ 7086600 h 7629452"/>
              <a:gd name="connsiteX42" fmla="*/ 7304367 w 8275917"/>
              <a:gd name="connsiteY42" fmla="*/ 7162800 h 7629452"/>
              <a:gd name="connsiteX43" fmla="*/ 7228167 w 8275917"/>
              <a:gd name="connsiteY43" fmla="*/ 7258050 h 7629452"/>
              <a:gd name="connsiteX44" fmla="*/ 7132917 w 8275917"/>
              <a:gd name="connsiteY44" fmla="*/ 7277100 h 7629452"/>
              <a:gd name="connsiteX45" fmla="*/ 6694767 w 8275917"/>
              <a:gd name="connsiteY45" fmla="*/ 7442200 h 7629452"/>
              <a:gd name="connsiteX46" fmla="*/ 5418417 w 8275917"/>
              <a:gd name="connsiteY46" fmla="*/ 7620000 h 7629452"/>
              <a:gd name="connsiteX47" fmla="*/ 732117 w 8275917"/>
              <a:gd name="connsiteY47" fmla="*/ 7613650 h 7629452"/>
              <a:gd name="connsiteX48" fmla="*/ 27267 w 8275917"/>
              <a:gd name="connsiteY48" fmla="*/ 7086600 h 7629452"/>
              <a:gd name="connsiteX0" fmla="*/ 27267 w 8275917"/>
              <a:gd name="connsiteY0" fmla="*/ 7086600 h 7629452"/>
              <a:gd name="connsiteX1" fmla="*/ 33617 w 8275917"/>
              <a:gd name="connsiteY1" fmla="*/ 2901950 h 7629452"/>
              <a:gd name="connsiteX2" fmla="*/ 484467 w 8275917"/>
              <a:gd name="connsiteY2" fmla="*/ 1466850 h 7629452"/>
              <a:gd name="connsiteX3" fmla="*/ 579717 w 8275917"/>
              <a:gd name="connsiteY3" fmla="*/ 1390650 h 7629452"/>
              <a:gd name="connsiteX4" fmla="*/ 617817 w 8275917"/>
              <a:gd name="connsiteY4" fmla="*/ 1333500 h 7629452"/>
              <a:gd name="connsiteX5" fmla="*/ 655917 w 8275917"/>
              <a:gd name="connsiteY5" fmla="*/ 1219200 h 7629452"/>
              <a:gd name="connsiteX6" fmla="*/ 713067 w 8275917"/>
              <a:gd name="connsiteY6" fmla="*/ 1162050 h 7629452"/>
              <a:gd name="connsiteX7" fmla="*/ 789267 w 8275917"/>
              <a:gd name="connsiteY7" fmla="*/ 1066800 h 7629452"/>
              <a:gd name="connsiteX8" fmla="*/ 903567 w 8275917"/>
              <a:gd name="connsiteY8" fmla="*/ 876300 h 7629452"/>
              <a:gd name="connsiteX9" fmla="*/ 941667 w 8275917"/>
              <a:gd name="connsiteY9" fmla="*/ 819150 h 7629452"/>
              <a:gd name="connsiteX10" fmla="*/ 1036917 w 8275917"/>
              <a:gd name="connsiteY10" fmla="*/ 800100 h 7629452"/>
              <a:gd name="connsiteX11" fmla="*/ 1875117 w 8275917"/>
              <a:gd name="connsiteY11" fmla="*/ 323850 h 7629452"/>
              <a:gd name="connsiteX12" fmla="*/ 1989417 w 8275917"/>
              <a:gd name="connsiteY12" fmla="*/ 285750 h 7629452"/>
              <a:gd name="connsiteX13" fmla="*/ 2370417 w 8275917"/>
              <a:gd name="connsiteY13" fmla="*/ 266700 h 7629452"/>
              <a:gd name="connsiteX14" fmla="*/ 2827617 w 8275917"/>
              <a:gd name="connsiteY14" fmla="*/ 190500 h 7629452"/>
              <a:gd name="connsiteX15" fmla="*/ 3265767 w 8275917"/>
              <a:gd name="connsiteY15" fmla="*/ 152400 h 7629452"/>
              <a:gd name="connsiteX16" fmla="*/ 3627717 w 8275917"/>
              <a:gd name="connsiteY16" fmla="*/ 114300 h 7629452"/>
              <a:gd name="connsiteX17" fmla="*/ 3684867 w 8275917"/>
              <a:gd name="connsiteY17" fmla="*/ 95250 h 7629452"/>
              <a:gd name="connsiteX18" fmla="*/ 4789767 w 8275917"/>
              <a:gd name="connsiteY18" fmla="*/ 57150 h 7629452"/>
              <a:gd name="connsiteX19" fmla="*/ 5513667 w 8275917"/>
              <a:gd name="connsiteY19" fmla="*/ 0 h 7629452"/>
              <a:gd name="connsiteX20" fmla="*/ 7933017 w 8275917"/>
              <a:gd name="connsiteY20" fmla="*/ 19050 h 7629452"/>
              <a:gd name="connsiteX21" fmla="*/ 8104467 w 8275917"/>
              <a:gd name="connsiteY21" fmla="*/ 57150 h 7629452"/>
              <a:gd name="connsiteX22" fmla="*/ 8161617 w 8275917"/>
              <a:gd name="connsiteY22" fmla="*/ 114300 h 7629452"/>
              <a:gd name="connsiteX23" fmla="*/ 8237817 w 8275917"/>
              <a:gd name="connsiteY23" fmla="*/ 228600 h 7629452"/>
              <a:gd name="connsiteX24" fmla="*/ 8237817 w 8275917"/>
              <a:gd name="connsiteY24" fmla="*/ 876300 h 7629452"/>
              <a:gd name="connsiteX25" fmla="*/ 8218767 w 8275917"/>
              <a:gd name="connsiteY25" fmla="*/ 1143000 h 7629452"/>
              <a:gd name="connsiteX26" fmla="*/ 8218767 w 8275917"/>
              <a:gd name="connsiteY26" fmla="*/ 3981450 h 7629452"/>
              <a:gd name="connsiteX27" fmla="*/ 8275917 w 8275917"/>
              <a:gd name="connsiteY27" fmla="*/ 4953000 h 7629452"/>
              <a:gd name="connsiteX28" fmla="*/ 8256867 w 8275917"/>
              <a:gd name="connsiteY28" fmla="*/ 5467350 h 7629452"/>
              <a:gd name="connsiteX29" fmla="*/ 8218767 w 8275917"/>
              <a:gd name="connsiteY29" fmla="*/ 5715000 h 7629452"/>
              <a:gd name="connsiteX30" fmla="*/ 8199717 w 8275917"/>
              <a:gd name="connsiteY30" fmla="*/ 5791200 h 7629452"/>
              <a:gd name="connsiteX31" fmla="*/ 8180667 w 8275917"/>
              <a:gd name="connsiteY31" fmla="*/ 5943600 h 7629452"/>
              <a:gd name="connsiteX32" fmla="*/ 8161617 w 8275917"/>
              <a:gd name="connsiteY32" fmla="*/ 6057900 h 7629452"/>
              <a:gd name="connsiteX33" fmla="*/ 8085417 w 8275917"/>
              <a:gd name="connsiteY33" fmla="*/ 6153150 h 7629452"/>
              <a:gd name="connsiteX34" fmla="*/ 8028267 w 8275917"/>
              <a:gd name="connsiteY34" fmla="*/ 6343650 h 7629452"/>
              <a:gd name="connsiteX35" fmla="*/ 7837767 w 8275917"/>
              <a:gd name="connsiteY35" fmla="*/ 6629400 h 7629452"/>
              <a:gd name="connsiteX36" fmla="*/ 7742517 w 8275917"/>
              <a:gd name="connsiteY36" fmla="*/ 6724650 h 7629452"/>
              <a:gd name="connsiteX37" fmla="*/ 7647267 w 8275917"/>
              <a:gd name="connsiteY37" fmla="*/ 6877050 h 7629452"/>
              <a:gd name="connsiteX38" fmla="*/ 7609167 w 8275917"/>
              <a:gd name="connsiteY38" fmla="*/ 6972300 h 7629452"/>
              <a:gd name="connsiteX39" fmla="*/ 7513917 w 8275917"/>
              <a:gd name="connsiteY39" fmla="*/ 7010400 h 7629452"/>
              <a:gd name="connsiteX40" fmla="*/ 7437717 w 8275917"/>
              <a:gd name="connsiteY40" fmla="*/ 7086600 h 7629452"/>
              <a:gd name="connsiteX41" fmla="*/ 7304367 w 8275917"/>
              <a:gd name="connsiteY41" fmla="*/ 7162800 h 7629452"/>
              <a:gd name="connsiteX42" fmla="*/ 7228167 w 8275917"/>
              <a:gd name="connsiteY42" fmla="*/ 7258050 h 7629452"/>
              <a:gd name="connsiteX43" fmla="*/ 7132917 w 8275917"/>
              <a:gd name="connsiteY43" fmla="*/ 7277100 h 7629452"/>
              <a:gd name="connsiteX44" fmla="*/ 6694767 w 8275917"/>
              <a:gd name="connsiteY44" fmla="*/ 7442200 h 7629452"/>
              <a:gd name="connsiteX45" fmla="*/ 5418417 w 8275917"/>
              <a:gd name="connsiteY45" fmla="*/ 7620000 h 7629452"/>
              <a:gd name="connsiteX46" fmla="*/ 732117 w 8275917"/>
              <a:gd name="connsiteY46" fmla="*/ 7613650 h 7629452"/>
              <a:gd name="connsiteX47" fmla="*/ 27267 w 8275917"/>
              <a:gd name="connsiteY47" fmla="*/ 7086600 h 7629452"/>
              <a:gd name="connsiteX0" fmla="*/ 27267 w 8275917"/>
              <a:gd name="connsiteY0" fmla="*/ 7086600 h 7629452"/>
              <a:gd name="connsiteX1" fmla="*/ 33617 w 8275917"/>
              <a:gd name="connsiteY1" fmla="*/ 2901950 h 7629452"/>
              <a:gd name="connsiteX2" fmla="*/ 484467 w 8275917"/>
              <a:gd name="connsiteY2" fmla="*/ 1466850 h 7629452"/>
              <a:gd name="connsiteX3" fmla="*/ 579717 w 8275917"/>
              <a:gd name="connsiteY3" fmla="*/ 1390650 h 7629452"/>
              <a:gd name="connsiteX4" fmla="*/ 617817 w 8275917"/>
              <a:gd name="connsiteY4" fmla="*/ 1333500 h 7629452"/>
              <a:gd name="connsiteX5" fmla="*/ 655917 w 8275917"/>
              <a:gd name="connsiteY5" fmla="*/ 1219200 h 7629452"/>
              <a:gd name="connsiteX6" fmla="*/ 713067 w 8275917"/>
              <a:gd name="connsiteY6" fmla="*/ 1162050 h 7629452"/>
              <a:gd name="connsiteX7" fmla="*/ 789267 w 8275917"/>
              <a:gd name="connsiteY7" fmla="*/ 1066800 h 7629452"/>
              <a:gd name="connsiteX8" fmla="*/ 903567 w 8275917"/>
              <a:gd name="connsiteY8" fmla="*/ 876300 h 7629452"/>
              <a:gd name="connsiteX9" fmla="*/ 941667 w 8275917"/>
              <a:gd name="connsiteY9" fmla="*/ 819150 h 7629452"/>
              <a:gd name="connsiteX10" fmla="*/ 1875117 w 8275917"/>
              <a:gd name="connsiteY10" fmla="*/ 323850 h 7629452"/>
              <a:gd name="connsiteX11" fmla="*/ 1989417 w 8275917"/>
              <a:gd name="connsiteY11" fmla="*/ 285750 h 7629452"/>
              <a:gd name="connsiteX12" fmla="*/ 2370417 w 8275917"/>
              <a:gd name="connsiteY12" fmla="*/ 266700 h 7629452"/>
              <a:gd name="connsiteX13" fmla="*/ 2827617 w 8275917"/>
              <a:gd name="connsiteY13" fmla="*/ 190500 h 7629452"/>
              <a:gd name="connsiteX14" fmla="*/ 3265767 w 8275917"/>
              <a:gd name="connsiteY14" fmla="*/ 152400 h 7629452"/>
              <a:gd name="connsiteX15" fmla="*/ 3627717 w 8275917"/>
              <a:gd name="connsiteY15" fmla="*/ 114300 h 7629452"/>
              <a:gd name="connsiteX16" fmla="*/ 3684867 w 8275917"/>
              <a:gd name="connsiteY16" fmla="*/ 95250 h 7629452"/>
              <a:gd name="connsiteX17" fmla="*/ 4789767 w 8275917"/>
              <a:gd name="connsiteY17" fmla="*/ 57150 h 7629452"/>
              <a:gd name="connsiteX18" fmla="*/ 5513667 w 8275917"/>
              <a:gd name="connsiteY18" fmla="*/ 0 h 7629452"/>
              <a:gd name="connsiteX19" fmla="*/ 7933017 w 8275917"/>
              <a:gd name="connsiteY19" fmla="*/ 19050 h 7629452"/>
              <a:gd name="connsiteX20" fmla="*/ 8104467 w 8275917"/>
              <a:gd name="connsiteY20" fmla="*/ 57150 h 7629452"/>
              <a:gd name="connsiteX21" fmla="*/ 8161617 w 8275917"/>
              <a:gd name="connsiteY21" fmla="*/ 114300 h 7629452"/>
              <a:gd name="connsiteX22" fmla="*/ 8237817 w 8275917"/>
              <a:gd name="connsiteY22" fmla="*/ 228600 h 7629452"/>
              <a:gd name="connsiteX23" fmla="*/ 8237817 w 8275917"/>
              <a:gd name="connsiteY23" fmla="*/ 876300 h 7629452"/>
              <a:gd name="connsiteX24" fmla="*/ 8218767 w 8275917"/>
              <a:gd name="connsiteY24" fmla="*/ 1143000 h 7629452"/>
              <a:gd name="connsiteX25" fmla="*/ 8218767 w 8275917"/>
              <a:gd name="connsiteY25" fmla="*/ 3981450 h 7629452"/>
              <a:gd name="connsiteX26" fmla="*/ 8275917 w 8275917"/>
              <a:gd name="connsiteY26" fmla="*/ 4953000 h 7629452"/>
              <a:gd name="connsiteX27" fmla="*/ 8256867 w 8275917"/>
              <a:gd name="connsiteY27" fmla="*/ 5467350 h 7629452"/>
              <a:gd name="connsiteX28" fmla="*/ 8218767 w 8275917"/>
              <a:gd name="connsiteY28" fmla="*/ 5715000 h 7629452"/>
              <a:gd name="connsiteX29" fmla="*/ 8199717 w 8275917"/>
              <a:gd name="connsiteY29" fmla="*/ 5791200 h 7629452"/>
              <a:gd name="connsiteX30" fmla="*/ 8180667 w 8275917"/>
              <a:gd name="connsiteY30" fmla="*/ 5943600 h 7629452"/>
              <a:gd name="connsiteX31" fmla="*/ 8161617 w 8275917"/>
              <a:gd name="connsiteY31" fmla="*/ 6057900 h 7629452"/>
              <a:gd name="connsiteX32" fmla="*/ 8085417 w 8275917"/>
              <a:gd name="connsiteY32" fmla="*/ 6153150 h 7629452"/>
              <a:gd name="connsiteX33" fmla="*/ 8028267 w 8275917"/>
              <a:gd name="connsiteY33" fmla="*/ 6343650 h 7629452"/>
              <a:gd name="connsiteX34" fmla="*/ 7837767 w 8275917"/>
              <a:gd name="connsiteY34" fmla="*/ 6629400 h 7629452"/>
              <a:gd name="connsiteX35" fmla="*/ 7742517 w 8275917"/>
              <a:gd name="connsiteY35" fmla="*/ 6724650 h 7629452"/>
              <a:gd name="connsiteX36" fmla="*/ 7647267 w 8275917"/>
              <a:gd name="connsiteY36" fmla="*/ 6877050 h 7629452"/>
              <a:gd name="connsiteX37" fmla="*/ 7609167 w 8275917"/>
              <a:gd name="connsiteY37" fmla="*/ 6972300 h 7629452"/>
              <a:gd name="connsiteX38" fmla="*/ 7513917 w 8275917"/>
              <a:gd name="connsiteY38" fmla="*/ 7010400 h 7629452"/>
              <a:gd name="connsiteX39" fmla="*/ 7437717 w 8275917"/>
              <a:gd name="connsiteY39" fmla="*/ 7086600 h 7629452"/>
              <a:gd name="connsiteX40" fmla="*/ 7304367 w 8275917"/>
              <a:gd name="connsiteY40" fmla="*/ 7162800 h 7629452"/>
              <a:gd name="connsiteX41" fmla="*/ 7228167 w 8275917"/>
              <a:gd name="connsiteY41" fmla="*/ 7258050 h 7629452"/>
              <a:gd name="connsiteX42" fmla="*/ 7132917 w 8275917"/>
              <a:gd name="connsiteY42" fmla="*/ 7277100 h 7629452"/>
              <a:gd name="connsiteX43" fmla="*/ 6694767 w 8275917"/>
              <a:gd name="connsiteY43" fmla="*/ 7442200 h 7629452"/>
              <a:gd name="connsiteX44" fmla="*/ 5418417 w 8275917"/>
              <a:gd name="connsiteY44" fmla="*/ 7620000 h 7629452"/>
              <a:gd name="connsiteX45" fmla="*/ 732117 w 8275917"/>
              <a:gd name="connsiteY45" fmla="*/ 7613650 h 7629452"/>
              <a:gd name="connsiteX46" fmla="*/ 27267 w 8275917"/>
              <a:gd name="connsiteY46" fmla="*/ 7086600 h 7629452"/>
              <a:gd name="connsiteX0" fmla="*/ 27267 w 8275917"/>
              <a:gd name="connsiteY0" fmla="*/ 7086600 h 7629452"/>
              <a:gd name="connsiteX1" fmla="*/ 33617 w 8275917"/>
              <a:gd name="connsiteY1" fmla="*/ 2901950 h 7629452"/>
              <a:gd name="connsiteX2" fmla="*/ 484467 w 8275917"/>
              <a:gd name="connsiteY2" fmla="*/ 1466850 h 7629452"/>
              <a:gd name="connsiteX3" fmla="*/ 579717 w 8275917"/>
              <a:gd name="connsiteY3" fmla="*/ 1390650 h 7629452"/>
              <a:gd name="connsiteX4" fmla="*/ 617817 w 8275917"/>
              <a:gd name="connsiteY4" fmla="*/ 1333500 h 7629452"/>
              <a:gd name="connsiteX5" fmla="*/ 655917 w 8275917"/>
              <a:gd name="connsiteY5" fmla="*/ 1219200 h 7629452"/>
              <a:gd name="connsiteX6" fmla="*/ 713067 w 8275917"/>
              <a:gd name="connsiteY6" fmla="*/ 1162050 h 7629452"/>
              <a:gd name="connsiteX7" fmla="*/ 789267 w 8275917"/>
              <a:gd name="connsiteY7" fmla="*/ 1066800 h 7629452"/>
              <a:gd name="connsiteX8" fmla="*/ 903567 w 8275917"/>
              <a:gd name="connsiteY8" fmla="*/ 876300 h 7629452"/>
              <a:gd name="connsiteX9" fmla="*/ 1875117 w 8275917"/>
              <a:gd name="connsiteY9" fmla="*/ 323850 h 7629452"/>
              <a:gd name="connsiteX10" fmla="*/ 1989417 w 8275917"/>
              <a:gd name="connsiteY10" fmla="*/ 285750 h 7629452"/>
              <a:gd name="connsiteX11" fmla="*/ 2370417 w 8275917"/>
              <a:gd name="connsiteY11" fmla="*/ 266700 h 7629452"/>
              <a:gd name="connsiteX12" fmla="*/ 2827617 w 8275917"/>
              <a:gd name="connsiteY12" fmla="*/ 190500 h 7629452"/>
              <a:gd name="connsiteX13" fmla="*/ 3265767 w 8275917"/>
              <a:gd name="connsiteY13" fmla="*/ 152400 h 7629452"/>
              <a:gd name="connsiteX14" fmla="*/ 3627717 w 8275917"/>
              <a:gd name="connsiteY14" fmla="*/ 114300 h 7629452"/>
              <a:gd name="connsiteX15" fmla="*/ 3684867 w 8275917"/>
              <a:gd name="connsiteY15" fmla="*/ 95250 h 7629452"/>
              <a:gd name="connsiteX16" fmla="*/ 4789767 w 8275917"/>
              <a:gd name="connsiteY16" fmla="*/ 57150 h 7629452"/>
              <a:gd name="connsiteX17" fmla="*/ 5513667 w 8275917"/>
              <a:gd name="connsiteY17" fmla="*/ 0 h 7629452"/>
              <a:gd name="connsiteX18" fmla="*/ 7933017 w 8275917"/>
              <a:gd name="connsiteY18" fmla="*/ 19050 h 7629452"/>
              <a:gd name="connsiteX19" fmla="*/ 8104467 w 8275917"/>
              <a:gd name="connsiteY19" fmla="*/ 57150 h 7629452"/>
              <a:gd name="connsiteX20" fmla="*/ 8161617 w 8275917"/>
              <a:gd name="connsiteY20" fmla="*/ 114300 h 7629452"/>
              <a:gd name="connsiteX21" fmla="*/ 8237817 w 8275917"/>
              <a:gd name="connsiteY21" fmla="*/ 228600 h 7629452"/>
              <a:gd name="connsiteX22" fmla="*/ 8237817 w 8275917"/>
              <a:gd name="connsiteY22" fmla="*/ 876300 h 7629452"/>
              <a:gd name="connsiteX23" fmla="*/ 8218767 w 8275917"/>
              <a:gd name="connsiteY23" fmla="*/ 1143000 h 7629452"/>
              <a:gd name="connsiteX24" fmla="*/ 8218767 w 8275917"/>
              <a:gd name="connsiteY24" fmla="*/ 3981450 h 7629452"/>
              <a:gd name="connsiteX25" fmla="*/ 8275917 w 8275917"/>
              <a:gd name="connsiteY25" fmla="*/ 4953000 h 7629452"/>
              <a:gd name="connsiteX26" fmla="*/ 8256867 w 8275917"/>
              <a:gd name="connsiteY26" fmla="*/ 5467350 h 7629452"/>
              <a:gd name="connsiteX27" fmla="*/ 8218767 w 8275917"/>
              <a:gd name="connsiteY27" fmla="*/ 5715000 h 7629452"/>
              <a:gd name="connsiteX28" fmla="*/ 8199717 w 8275917"/>
              <a:gd name="connsiteY28" fmla="*/ 5791200 h 7629452"/>
              <a:gd name="connsiteX29" fmla="*/ 8180667 w 8275917"/>
              <a:gd name="connsiteY29" fmla="*/ 5943600 h 7629452"/>
              <a:gd name="connsiteX30" fmla="*/ 8161617 w 8275917"/>
              <a:gd name="connsiteY30" fmla="*/ 6057900 h 7629452"/>
              <a:gd name="connsiteX31" fmla="*/ 8085417 w 8275917"/>
              <a:gd name="connsiteY31" fmla="*/ 6153150 h 7629452"/>
              <a:gd name="connsiteX32" fmla="*/ 8028267 w 8275917"/>
              <a:gd name="connsiteY32" fmla="*/ 6343650 h 7629452"/>
              <a:gd name="connsiteX33" fmla="*/ 7837767 w 8275917"/>
              <a:gd name="connsiteY33" fmla="*/ 6629400 h 7629452"/>
              <a:gd name="connsiteX34" fmla="*/ 7742517 w 8275917"/>
              <a:gd name="connsiteY34" fmla="*/ 6724650 h 7629452"/>
              <a:gd name="connsiteX35" fmla="*/ 7647267 w 8275917"/>
              <a:gd name="connsiteY35" fmla="*/ 6877050 h 7629452"/>
              <a:gd name="connsiteX36" fmla="*/ 7609167 w 8275917"/>
              <a:gd name="connsiteY36" fmla="*/ 6972300 h 7629452"/>
              <a:gd name="connsiteX37" fmla="*/ 7513917 w 8275917"/>
              <a:gd name="connsiteY37" fmla="*/ 7010400 h 7629452"/>
              <a:gd name="connsiteX38" fmla="*/ 7437717 w 8275917"/>
              <a:gd name="connsiteY38" fmla="*/ 7086600 h 7629452"/>
              <a:gd name="connsiteX39" fmla="*/ 7304367 w 8275917"/>
              <a:gd name="connsiteY39" fmla="*/ 7162800 h 7629452"/>
              <a:gd name="connsiteX40" fmla="*/ 7228167 w 8275917"/>
              <a:gd name="connsiteY40" fmla="*/ 7258050 h 7629452"/>
              <a:gd name="connsiteX41" fmla="*/ 7132917 w 8275917"/>
              <a:gd name="connsiteY41" fmla="*/ 7277100 h 7629452"/>
              <a:gd name="connsiteX42" fmla="*/ 6694767 w 8275917"/>
              <a:gd name="connsiteY42" fmla="*/ 7442200 h 7629452"/>
              <a:gd name="connsiteX43" fmla="*/ 5418417 w 8275917"/>
              <a:gd name="connsiteY43" fmla="*/ 7620000 h 7629452"/>
              <a:gd name="connsiteX44" fmla="*/ 732117 w 8275917"/>
              <a:gd name="connsiteY44" fmla="*/ 7613650 h 7629452"/>
              <a:gd name="connsiteX45" fmla="*/ 27267 w 8275917"/>
              <a:gd name="connsiteY45" fmla="*/ 7086600 h 7629452"/>
              <a:gd name="connsiteX0" fmla="*/ 27267 w 8275917"/>
              <a:gd name="connsiteY0" fmla="*/ 7086600 h 7629452"/>
              <a:gd name="connsiteX1" fmla="*/ 33617 w 8275917"/>
              <a:gd name="connsiteY1" fmla="*/ 2901950 h 7629452"/>
              <a:gd name="connsiteX2" fmla="*/ 484467 w 8275917"/>
              <a:gd name="connsiteY2" fmla="*/ 1466850 h 7629452"/>
              <a:gd name="connsiteX3" fmla="*/ 579717 w 8275917"/>
              <a:gd name="connsiteY3" fmla="*/ 1390650 h 7629452"/>
              <a:gd name="connsiteX4" fmla="*/ 617817 w 8275917"/>
              <a:gd name="connsiteY4" fmla="*/ 1333500 h 7629452"/>
              <a:gd name="connsiteX5" fmla="*/ 655917 w 8275917"/>
              <a:gd name="connsiteY5" fmla="*/ 1219200 h 7629452"/>
              <a:gd name="connsiteX6" fmla="*/ 713067 w 8275917"/>
              <a:gd name="connsiteY6" fmla="*/ 1162050 h 7629452"/>
              <a:gd name="connsiteX7" fmla="*/ 789267 w 8275917"/>
              <a:gd name="connsiteY7" fmla="*/ 1066800 h 7629452"/>
              <a:gd name="connsiteX8" fmla="*/ 1875117 w 8275917"/>
              <a:gd name="connsiteY8" fmla="*/ 323850 h 7629452"/>
              <a:gd name="connsiteX9" fmla="*/ 1989417 w 8275917"/>
              <a:gd name="connsiteY9" fmla="*/ 285750 h 7629452"/>
              <a:gd name="connsiteX10" fmla="*/ 2370417 w 8275917"/>
              <a:gd name="connsiteY10" fmla="*/ 266700 h 7629452"/>
              <a:gd name="connsiteX11" fmla="*/ 2827617 w 8275917"/>
              <a:gd name="connsiteY11" fmla="*/ 190500 h 7629452"/>
              <a:gd name="connsiteX12" fmla="*/ 3265767 w 8275917"/>
              <a:gd name="connsiteY12" fmla="*/ 152400 h 7629452"/>
              <a:gd name="connsiteX13" fmla="*/ 3627717 w 8275917"/>
              <a:gd name="connsiteY13" fmla="*/ 114300 h 7629452"/>
              <a:gd name="connsiteX14" fmla="*/ 3684867 w 8275917"/>
              <a:gd name="connsiteY14" fmla="*/ 95250 h 7629452"/>
              <a:gd name="connsiteX15" fmla="*/ 4789767 w 8275917"/>
              <a:gd name="connsiteY15" fmla="*/ 57150 h 7629452"/>
              <a:gd name="connsiteX16" fmla="*/ 5513667 w 8275917"/>
              <a:gd name="connsiteY16" fmla="*/ 0 h 7629452"/>
              <a:gd name="connsiteX17" fmla="*/ 7933017 w 8275917"/>
              <a:gd name="connsiteY17" fmla="*/ 19050 h 7629452"/>
              <a:gd name="connsiteX18" fmla="*/ 8104467 w 8275917"/>
              <a:gd name="connsiteY18" fmla="*/ 57150 h 7629452"/>
              <a:gd name="connsiteX19" fmla="*/ 8161617 w 8275917"/>
              <a:gd name="connsiteY19" fmla="*/ 114300 h 7629452"/>
              <a:gd name="connsiteX20" fmla="*/ 8237817 w 8275917"/>
              <a:gd name="connsiteY20" fmla="*/ 228600 h 7629452"/>
              <a:gd name="connsiteX21" fmla="*/ 8237817 w 8275917"/>
              <a:gd name="connsiteY21" fmla="*/ 876300 h 7629452"/>
              <a:gd name="connsiteX22" fmla="*/ 8218767 w 8275917"/>
              <a:gd name="connsiteY22" fmla="*/ 1143000 h 7629452"/>
              <a:gd name="connsiteX23" fmla="*/ 8218767 w 8275917"/>
              <a:gd name="connsiteY23" fmla="*/ 3981450 h 7629452"/>
              <a:gd name="connsiteX24" fmla="*/ 8275917 w 8275917"/>
              <a:gd name="connsiteY24" fmla="*/ 4953000 h 7629452"/>
              <a:gd name="connsiteX25" fmla="*/ 8256867 w 8275917"/>
              <a:gd name="connsiteY25" fmla="*/ 5467350 h 7629452"/>
              <a:gd name="connsiteX26" fmla="*/ 8218767 w 8275917"/>
              <a:gd name="connsiteY26" fmla="*/ 5715000 h 7629452"/>
              <a:gd name="connsiteX27" fmla="*/ 8199717 w 8275917"/>
              <a:gd name="connsiteY27" fmla="*/ 5791200 h 7629452"/>
              <a:gd name="connsiteX28" fmla="*/ 8180667 w 8275917"/>
              <a:gd name="connsiteY28" fmla="*/ 5943600 h 7629452"/>
              <a:gd name="connsiteX29" fmla="*/ 8161617 w 8275917"/>
              <a:gd name="connsiteY29" fmla="*/ 6057900 h 7629452"/>
              <a:gd name="connsiteX30" fmla="*/ 8085417 w 8275917"/>
              <a:gd name="connsiteY30" fmla="*/ 6153150 h 7629452"/>
              <a:gd name="connsiteX31" fmla="*/ 8028267 w 8275917"/>
              <a:gd name="connsiteY31" fmla="*/ 6343650 h 7629452"/>
              <a:gd name="connsiteX32" fmla="*/ 7837767 w 8275917"/>
              <a:gd name="connsiteY32" fmla="*/ 6629400 h 7629452"/>
              <a:gd name="connsiteX33" fmla="*/ 7742517 w 8275917"/>
              <a:gd name="connsiteY33" fmla="*/ 6724650 h 7629452"/>
              <a:gd name="connsiteX34" fmla="*/ 7647267 w 8275917"/>
              <a:gd name="connsiteY34" fmla="*/ 6877050 h 7629452"/>
              <a:gd name="connsiteX35" fmla="*/ 7609167 w 8275917"/>
              <a:gd name="connsiteY35" fmla="*/ 6972300 h 7629452"/>
              <a:gd name="connsiteX36" fmla="*/ 7513917 w 8275917"/>
              <a:gd name="connsiteY36" fmla="*/ 7010400 h 7629452"/>
              <a:gd name="connsiteX37" fmla="*/ 7437717 w 8275917"/>
              <a:gd name="connsiteY37" fmla="*/ 7086600 h 7629452"/>
              <a:gd name="connsiteX38" fmla="*/ 7304367 w 8275917"/>
              <a:gd name="connsiteY38" fmla="*/ 7162800 h 7629452"/>
              <a:gd name="connsiteX39" fmla="*/ 7228167 w 8275917"/>
              <a:gd name="connsiteY39" fmla="*/ 7258050 h 7629452"/>
              <a:gd name="connsiteX40" fmla="*/ 7132917 w 8275917"/>
              <a:gd name="connsiteY40" fmla="*/ 7277100 h 7629452"/>
              <a:gd name="connsiteX41" fmla="*/ 6694767 w 8275917"/>
              <a:gd name="connsiteY41" fmla="*/ 7442200 h 7629452"/>
              <a:gd name="connsiteX42" fmla="*/ 5418417 w 8275917"/>
              <a:gd name="connsiteY42" fmla="*/ 7620000 h 7629452"/>
              <a:gd name="connsiteX43" fmla="*/ 732117 w 8275917"/>
              <a:gd name="connsiteY43" fmla="*/ 7613650 h 7629452"/>
              <a:gd name="connsiteX44" fmla="*/ 27267 w 8275917"/>
              <a:gd name="connsiteY44" fmla="*/ 7086600 h 7629452"/>
              <a:gd name="connsiteX0" fmla="*/ 27267 w 8275917"/>
              <a:gd name="connsiteY0" fmla="*/ 7086600 h 7629452"/>
              <a:gd name="connsiteX1" fmla="*/ 33617 w 8275917"/>
              <a:gd name="connsiteY1" fmla="*/ 2901950 h 7629452"/>
              <a:gd name="connsiteX2" fmla="*/ 484467 w 8275917"/>
              <a:gd name="connsiteY2" fmla="*/ 1466850 h 7629452"/>
              <a:gd name="connsiteX3" fmla="*/ 579717 w 8275917"/>
              <a:gd name="connsiteY3" fmla="*/ 1390650 h 7629452"/>
              <a:gd name="connsiteX4" fmla="*/ 617817 w 8275917"/>
              <a:gd name="connsiteY4" fmla="*/ 1333500 h 7629452"/>
              <a:gd name="connsiteX5" fmla="*/ 655917 w 8275917"/>
              <a:gd name="connsiteY5" fmla="*/ 1219200 h 7629452"/>
              <a:gd name="connsiteX6" fmla="*/ 713067 w 8275917"/>
              <a:gd name="connsiteY6" fmla="*/ 1162050 h 7629452"/>
              <a:gd name="connsiteX7" fmla="*/ 1875117 w 8275917"/>
              <a:gd name="connsiteY7" fmla="*/ 323850 h 7629452"/>
              <a:gd name="connsiteX8" fmla="*/ 1989417 w 8275917"/>
              <a:gd name="connsiteY8" fmla="*/ 285750 h 7629452"/>
              <a:gd name="connsiteX9" fmla="*/ 2370417 w 8275917"/>
              <a:gd name="connsiteY9" fmla="*/ 266700 h 7629452"/>
              <a:gd name="connsiteX10" fmla="*/ 2827617 w 8275917"/>
              <a:gd name="connsiteY10" fmla="*/ 190500 h 7629452"/>
              <a:gd name="connsiteX11" fmla="*/ 3265767 w 8275917"/>
              <a:gd name="connsiteY11" fmla="*/ 152400 h 7629452"/>
              <a:gd name="connsiteX12" fmla="*/ 3627717 w 8275917"/>
              <a:gd name="connsiteY12" fmla="*/ 114300 h 7629452"/>
              <a:gd name="connsiteX13" fmla="*/ 3684867 w 8275917"/>
              <a:gd name="connsiteY13" fmla="*/ 95250 h 7629452"/>
              <a:gd name="connsiteX14" fmla="*/ 4789767 w 8275917"/>
              <a:gd name="connsiteY14" fmla="*/ 57150 h 7629452"/>
              <a:gd name="connsiteX15" fmla="*/ 5513667 w 8275917"/>
              <a:gd name="connsiteY15" fmla="*/ 0 h 7629452"/>
              <a:gd name="connsiteX16" fmla="*/ 7933017 w 8275917"/>
              <a:gd name="connsiteY16" fmla="*/ 19050 h 7629452"/>
              <a:gd name="connsiteX17" fmla="*/ 8104467 w 8275917"/>
              <a:gd name="connsiteY17" fmla="*/ 57150 h 7629452"/>
              <a:gd name="connsiteX18" fmla="*/ 8161617 w 8275917"/>
              <a:gd name="connsiteY18" fmla="*/ 114300 h 7629452"/>
              <a:gd name="connsiteX19" fmla="*/ 8237817 w 8275917"/>
              <a:gd name="connsiteY19" fmla="*/ 228600 h 7629452"/>
              <a:gd name="connsiteX20" fmla="*/ 8237817 w 8275917"/>
              <a:gd name="connsiteY20" fmla="*/ 876300 h 7629452"/>
              <a:gd name="connsiteX21" fmla="*/ 8218767 w 8275917"/>
              <a:gd name="connsiteY21" fmla="*/ 1143000 h 7629452"/>
              <a:gd name="connsiteX22" fmla="*/ 8218767 w 8275917"/>
              <a:gd name="connsiteY22" fmla="*/ 3981450 h 7629452"/>
              <a:gd name="connsiteX23" fmla="*/ 8275917 w 8275917"/>
              <a:gd name="connsiteY23" fmla="*/ 4953000 h 7629452"/>
              <a:gd name="connsiteX24" fmla="*/ 8256867 w 8275917"/>
              <a:gd name="connsiteY24" fmla="*/ 5467350 h 7629452"/>
              <a:gd name="connsiteX25" fmla="*/ 8218767 w 8275917"/>
              <a:gd name="connsiteY25" fmla="*/ 5715000 h 7629452"/>
              <a:gd name="connsiteX26" fmla="*/ 8199717 w 8275917"/>
              <a:gd name="connsiteY26" fmla="*/ 5791200 h 7629452"/>
              <a:gd name="connsiteX27" fmla="*/ 8180667 w 8275917"/>
              <a:gd name="connsiteY27" fmla="*/ 5943600 h 7629452"/>
              <a:gd name="connsiteX28" fmla="*/ 8161617 w 8275917"/>
              <a:gd name="connsiteY28" fmla="*/ 6057900 h 7629452"/>
              <a:gd name="connsiteX29" fmla="*/ 8085417 w 8275917"/>
              <a:gd name="connsiteY29" fmla="*/ 6153150 h 7629452"/>
              <a:gd name="connsiteX30" fmla="*/ 8028267 w 8275917"/>
              <a:gd name="connsiteY30" fmla="*/ 6343650 h 7629452"/>
              <a:gd name="connsiteX31" fmla="*/ 7837767 w 8275917"/>
              <a:gd name="connsiteY31" fmla="*/ 6629400 h 7629452"/>
              <a:gd name="connsiteX32" fmla="*/ 7742517 w 8275917"/>
              <a:gd name="connsiteY32" fmla="*/ 6724650 h 7629452"/>
              <a:gd name="connsiteX33" fmla="*/ 7647267 w 8275917"/>
              <a:gd name="connsiteY33" fmla="*/ 6877050 h 7629452"/>
              <a:gd name="connsiteX34" fmla="*/ 7609167 w 8275917"/>
              <a:gd name="connsiteY34" fmla="*/ 6972300 h 7629452"/>
              <a:gd name="connsiteX35" fmla="*/ 7513917 w 8275917"/>
              <a:gd name="connsiteY35" fmla="*/ 7010400 h 7629452"/>
              <a:gd name="connsiteX36" fmla="*/ 7437717 w 8275917"/>
              <a:gd name="connsiteY36" fmla="*/ 7086600 h 7629452"/>
              <a:gd name="connsiteX37" fmla="*/ 7304367 w 8275917"/>
              <a:gd name="connsiteY37" fmla="*/ 7162800 h 7629452"/>
              <a:gd name="connsiteX38" fmla="*/ 7228167 w 8275917"/>
              <a:gd name="connsiteY38" fmla="*/ 7258050 h 7629452"/>
              <a:gd name="connsiteX39" fmla="*/ 7132917 w 8275917"/>
              <a:gd name="connsiteY39" fmla="*/ 7277100 h 7629452"/>
              <a:gd name="connsiteX40" fmla="*/ 6694767 w 8275917"/>
              <a:gd name="connsiteY40" fmla="*/ 7442200 h 7629452"/>
              <a:gd name="connsiteX41" fmla="*/ 5418417 w 8275917"/>
              <a:gd name="connsiteY41" fmla="*/ 7620000 h 7629452"/>
              <a:gd name="connsiteX42" fmla="*/ 732117 w 8275917"/>
              <a:gd name="connsiteY42" fmla="*/ 7613650 h 7629452"/>
              <a:gd name="connsiteX43" fmla="*/ 27267 w 8275917"/>
              <a:gd name="connsiteY43" fmla="*/ 7086600 h 7629452"/>
              <a:gd name="connsiteX0" fmla="*/ 27267 w 8275917"/>
              <a:gd name="connsiteY0" fmla="*/ 7086600 h 7629452"/>
              <a:gd name="connsiteX1" fmla="*/ 33617 w 8275917"/>
              <a:gd name="connsiteY1" fmla="*/ 2901950 h 7629452"/>
              <a:gd name="connsiteX2" fmla="*/ 484467 w 8275917"/>
              <a:gd name="connsiteY2" fmla="*/ 1466850 h 7629452"/>
              <a:gd name="connsiteX3" fmla="*/ 579717 w 8275917"/>
              <a:gd name="connsiteY3" fmla="*/ 1390650 h 7629452"/>
              <a:gd name="connsiteX4" fmla="*/ 617817 w 8275917"/>
              <a:gd name="connsiteY4" fmla="*/ 1333500 h 7629452"/>
              <a:gd name="connsiteX5" fmla="*/ 655917 w 8275917"/>
              <a:gd name="connsiteY5" fmla="*/ 1219200 h 7629452"/>
              <a:gd name="connsiteX6" fmla="*/ 1875117 w 8275917"/>
              <a:gd name="connsiteY6" fmla="*/ 323850 h 7629452"/>
              <a:gd name="connsiteX7" fmla="*/ 1989417 w 8275917"/>
              <a:gd name="connsiteY7" fmla="*/ 285750 h 7629452"/>
              <a:gd name="connsiteX8" fmla="*/ 2370417 w 8275917"/>
              <a:gd name="connsiteY8" fmla="*/ 266700 h 7629452"/>
              <a:gd name="connsiteX9" fmla="*/ 2827617 w 8275917"/>
              <a:gd name="connsiteY9" fmla="*/ 190500 h 7629452"/>
              <a:gd name="connsiteX10" fmla="*/ 3265767 w 8275917"/>
              <a:gd name="connsiteY10" fmla="*/ 152400 h 7629452"/>
              <a:gd name="connsiteX11" fmla="*/ 3627717 w 8275917"/>
              <a:gd name="connsiteY11" fmla="*/ 114300 h 7629452"/>
              <a:gd name="connsiteX12" fmla="*/ 3684867 w 8275917"/>
              <a:gd name="connsiteY12" fmla="*/ 95250 h 7629452"/>
              <a:gd name="connsiteX13" fmla="*/ 4789767 w 8275917"/>
              <a:gd name="connsiteY13" fmla="*/ 57150 h 7629452"/>
              <a:gd name="connsiteX14" fmla="*/ 5513667 w 8275917"/>
              <a:gd name="connsiteY14" fmla="*/ 0 h 7629452"/>
              <a:gd name="connsiteX15" fmla="*/ 7933017 w 8275917"/>
              <a:gd name="connsiteY15" fmla="*/ 19050 h 7629452"/>
              <a:gd name="connsiteX16" fmla="*/ 8104467 w 8275917"/>
              <a:gd name="connsiteY16" fmla="*/ 57150 h 7629452"/>
              <a:gd name="connsiteX17" fmla="*/ 8161617 w 8275917"/>
              <a:gd name="connsiteY17" fmla="*/ 114300 h 7629452"/>
              <a:gd name="connsiteX18" fmla="*/ 8237817 w 8275917"/>
              <a:gd name="connsiteY18" fmla="*/ 228600 h 7629452"/>
              <a:gd name="connsiteX19" fmla="*/ 8237817 w 8275917"/>
              <a:gd name="connsiteY19" fmla="*/ 876300 h 7629452"/>
              <a:gd name="connsiteX20" fmla="*/ 8218767 w 8275917"/>
              <a:gd name="connsiteY20" fmla="*/ 1143000 h 7629452"/>
              <a:gd name="connsiteX21" fmla="*/ 8218767 w 8275917"/>
              <a:gd name="connsiteY21" fmla="*/ 3981450 h 7629452"/>
              <a:gd name="connsiteX22" fmla="*/ 8275917 w 8275917"/>
              <a:gd name="connsiteY22" fmla="*/ 4953000 h 7629452"/>
              <a:gd name="connsiteX23" fmla="*/ 8256867 w 8275917"/>
              <a:gd name="connsiteY23" fmla="*/ 5467350 h 7629452"/>
              <a:gd name="connsiteX24" fmla="*/ 8218767 w 8275917"/>
              <a:gd name="connsiteY24" fmla="*/ 5715000 h 7629452"/>
              <a:gd name="connsiteX25" fmla="*/ 8199717 w 8275917"/>
              <a:gd name="connsiteY25" fmla="*/ 5791200 h 7629452"/>
              <a:gd name="connsiteX26" fmla="*/ 8180667 w 8275917"/>
              <a:gd name="connsiteY26" fmla="*/ 5943600 h 7629452"/>
              <a:gd name="connsiteX27" fmla="*/ 8161617 w 8275917"/>
              <a:gd name="connsiteY27" fmla="*/ 6057900 h 7629452"/>
              <a:gd name="connsiteX28" fmla="*/ 8085417 w 8275917"/>
              <a:gd name="connsiteY28" fmla="*/ 6153150 h 7629452"/>
              <a:gd name="connsiteX29" fmla="*/ 8028267 w 8275917"/>
              <a:gd name="connsiteY29" fmla="*/ 6343650 h 7629452"/>
              <a:gd name="connsiteX30" fmla="*/ 7837767 w 8275917"/>
              <a:gd name="connsiteY30" fmla="*/ 6629400 h 7629452"/>
              <a:gd name="connsiteX31" fmla="*/ 7742517 w 8275917"/>
              <a:gd name="connsiteY31" fmla="*/ 6724650 h 7629452"/>
              <a:gd name="connsiteX32" fmla="*/ 7647267 w 8275917"/>
              <a:gd name="connsiteY32" fmla="*/ 6877050 h 7629452"/>
              <a:gd name="connsiteX33" fmla="*/ 7609167 w 8275917"/>
              <a:gd name="connsiteY33" fmla="*/ 6972300 h 7629452"/>
              <a:gd name="connsiteX34" fmla="*/ 7513917 w 8275917"/>
              <a:gd name="connsiteY34" fmla="*/ 7010400 h 7629452"/>
              <a:gd name="connsiteX35" fmla="*/ 7437717 w 8275917"/>
              <a:gd name="connsiteY35" fmla="*/ 7086600 h 7629452"/>
              <a:gd name="connsiteX36" fmla="*/ 7304367 w 8275917"/>
              <a:gd name="connsiteY36" fmla="*/ 7162800 h 7629452"/>
              <a:gd name="connsiteX37" fmla="*/ 7228167 w 8275917"/>
              <a:gd name="connsiteY37" fmla="*/ 7258050 h 7629452"/>
              <a:gd name="connsiteX38" fmla="*/ 7132917 w 8275917"/>
              <a:gd name="connsiteY38" fmla="*/ 7277100 h 7629452"/>
              <a:gd name="connsiteX39" fmla="*/ 6694767 w 8275917"/>
              <a:gd name="connsiteY39" fmla="*/ 7442200 h 7629452"/>
              <a:gd name="connsiteX40" fmla="*/ 5418417 w 8275917"/>
              <a:gd name="connsiteY40" fmla="*/ 7620000 h 7629452"/>
              <a:gd name="connsiteX41" fmla="*/ 732117 w 8275917"/>
              <a:gd name="connsiteY41" fmla="*/ 7613650 h 7629452"/>
              <a:gd name="connsiteX42" fmla="*/ 27267 w 8275917"/>
              <a:gd name="connsiteY42" fmla="*/ 7086600 h 7629452"/>
              <a:gd name="connsiteX0" fmla="*/ 27267 w 8275917"/>
              <a:gd name="connsiteY0" fmla="*/ 7086600 h 7629452"/>
              <a:gd name="connsiteX1" fmla="*/ 33617 w 8275917"/>
              <a:gd name="connsiteY1" fmla="*/ 2901950 h 7629452"/>
              <a:gd name="connsiteX2" fmla="*/ 484467 w 8275917"/>
              <a:gd name="connsiteY2" fmla="*/ 1466850 h 7629452"/>
              <a:gd name="connsiteX3" fmla="*/ 579717 w 8275917"/>
              <a:gd name="connsiteY3" fmla="*/ 1390650 h 7629452"/>
              <a:gd name="connsiteX4" fmla="*/ 617817 w 8275917"/>
              <a:gd name="connsiteY4" fmla="*/ 1333500 h 7629452"/>
              <a:gd name="connsiteX5" fmla="*/ 1875117 w 8275917"/>
              <a:gd name="connsiteY5" fmla="*/ 323850 h 7629452"/>
              <a:gd name="connsiteX6" fmla="*/ 1989417 w 8275917"/>
              <a:gd name="connsiteY6" fmla="*/ 285750 h 7629452"/>
              <a:gd name="connsiteX7" fmla="*/ 2370417 w 8275917"/>
              <a:gd name="connsiteY7" fmla="*/ 266700 h 7629452"/>
              <a:gd name="connsiteX8" fmla="*/ 2827617 w 8275917"/>
              <a:gd name="connsiteY8" fmla="*/ 190500 h 7629452"/>
              <a:gd name="connsiteX9" fmla="*/ 3265767 w 8275917"/>
              <a:gd name="connsiteY9" fmla="*/ 152400 h 7629452"/>
              <a:gd name="connsiteX10" fmla="*/ 3627717 w 8275917"/>
              <a:gd name="connsiteY10" fmla="*/ 114300 h 7629452"/>
              <a:gd name="connsiteX11" fmla="*/ 3684867 w 8275917"/>
              <a:gd name="connsiteY11" fmla="*/ 95250 h 7629452"/>
              <a:gd name="connsiteX12" fmla="*/ 4789767 w 8275917"/>
              <a:gd name="connsiteY12" fmla="*/ 57150 h 7629452"/>
              <a:gd name="connsiteX13" fmla="*/ 5513667 w 8275917"/>
              <a:gd name="connsiteY13" fmla="*/ 0 h 7629452"/>
              <a:gd name="connsiteX14" fmla="*/ 7933017 w 8275917"/>
              <a:gd name="connsiteY14" fmla="*/ 19050 h 7629452"/>
              <a:gd name="connsiteX15" fmla="*/ 8104467 w 8275917"/>
              <a:gd name="connsiteY15" fmla="*/ 57150 h 7629452"/>
              <a:gd name="connsiteX16" fmla="*/ 8161617 w 8275917"/>
              <a:gd name="connsiteY16" fmla="*/ 114300 h 7629452"/>
              <a:gd name="connsiteX17" fmla="*/ 8237817 w 8275917"/>
              <a:gd name="connsiteY17" fmla="*/ 228600 h 7629452"/>
              <a:gd name="connsiteX18" fmla="*/ 8237817 w 8275917"/>
              <a:gd name="connsiteY18" fmla="*/ 876300 h 7629452"/>
              <a:gd name="connsiteX19" fmla="*/ 8218767 w 8275917"/>
              <a:gd name="connsiteY19" fmla="*/ 1143000 h 7629452"/>
              <a:gd name="connsiteX20" fmla="*/ 8218767 w 8275917"/>
              <a:gd name="connsiteY20" fmla="*/ 3981450 h 7629452"/>
              <a:gd name="connsiteX21" fmla="*/ 8275917 w 8275917"/>
              <a:gd name="connsiteY21" fmla="*/ 4953000 h 7629452"/>
              <a:gd name="connsiteX22" fmla="*/ 8256867 w 8275917"/>
              <a:gd name="connsiteY22" fmla="*/ 5467350 h 7629452"/>
              <a:gd name="connsiteX23" fmla="*/ 8218767 w 8275917"/>
              <a:gd name="connsiteY23" fmla="*/ 5715000 h 7629452"/>
              <a:gd name="connsiteX24" fmla="*/ 8199717 w 8275917"/>
              <a:gd name="connsiteY24" fmla="*/ 5791200 h 7629452"/>
              <a:gd name="connsiteX25" fmla="*/ 8180667 w 8275917"/>
              <a:gd name="connsiteY25" fmla="*/ 5943600 h 7629452"/>
              <a:gd name="connsiteX26" fmla="*/ 8161617 w 8275917"/>
              <a:gd name="connsiteY26" fmla="*/ 6057900 h 7629452"/>
              <a:gd name="connsiteX27" fmla="*/ 8085417 w 8275917"/>
              <a:gd name="connsiteY27" fmla="*/ 6153150 h 7629452"/>
              <a:gd name="connsiteX28" fmla="*/ 8028267 w 8275917"/>
              <a:gd name="connsiteY28" fmla="*/ 6343650 h 7629452"/>
              <a:gd name="connsiteX29" fmla="*/ 7837767 w 8275917"/>
              <a:gd name="connsiteY29" fmla="*/ 6629400 h 7629452"/>
              <a:gd name="connsiteX30" fmla="*/ 7742517 w 8275917"/>
              <a:gd name="connsiteY30" fmla="*/ 6724650 h 7629452"/>
              <a:gd name="connsiteX31" fmla="*/ 7647267 w 8275917"/>
              <a:gd name="connsiteY31" fmla="*/ 6877050 h 7629452"/>
              <a:gd name="connsiteX32" fmla="*/ 7609167 w 8275917"/>
              <a:gd name="connsiteY32" fmla="*/ 6972300 h 7629452"/>
              <a:gd name="connsiteX33" fmla="*/ 7513917 w 8275917"/>
              <a:gd name="connsiteY33" fmla="*/ 7010400 h 7629452"/>
              <a:gd name="connsiteX34" fmla="*/ 7437717 w 8275917"/>
              <a:gd name="connsiteY34" fmla="*/ 7086600 h 7629452"/>
              <a:gd name="connsiteX35" fmla="*/ 7304367 w 8275917"/>
              <a:gd name="connsiteY35" fmla="*/ 7162800 h 7629452"/>
              <a:gd name="connsiteX36" fmla="*/ 7228167 w 8275917"/>
              <a:gd name="connsiteY36" fmla="*/ 7258050 h 7629452"/>
              <a:gd name="connsiteX37" fmla="*/ 7132917 w 8275917"/>
              <a:gd name="connsiteY37" fmla="*/ 7277100 h 7629452"/>
              <a:gd name="connsiteX38" fmla="*/ 6694767 w 8275917"/>
              <a:gd name="connsiteY38" fmla="*/ 7442200 h 7629452"/>
              <a:gd name="connsiteX39" fmla="*/ 5418417 w 8275917"/>
              <a:gd name="connsiteY39" fmla="*/ 7620000 h 7629452"/>
              <a:gd name="connsiteX40" fmla="*/ 732117 w 8275917"/>
              <a:gd name="connsiteY40" fmla="*/ 7613650 h 7629452"/>
              <a:gd name="connsiteX41" fmla="*/ 27267 w 8275917"/>
              <a:gd name="connsiteY41" fmla="*/ 7086600 h 7629452"/>
              <a:gd name="connsiteX0" fmla="*/ 27267 w 8275917"/>
              <a:gd name="connsiteY0" fmla="*/ 7086600 h 7629452"/>
              <a:gd name="connsiteX1" fmla="*/ 33617 w 8275917"/>
              <a:gd name="connsiteY1" fmla="*/ 2901950 h 7629452"/>
              <a:gd name="connsiteX2" fmla="*/ 484467 w 8275917"/>
              <a:gd name="connsiteY2" fmla="*/ 1466850 h 7629452"/>
              <a:gd name="connsiteX3" fmla="*/ 579717 w 8275917"/>
              <a:gd name="connsiteY3" fmla="*/ 1390650 h 7629452"/>
              <a:gd name="connsiteX4" fmla="*/ 1875117 w 8275917"/>
              <a:gd name="connsiteY4" fmla="*/ 323850 h 7629452"/>
              <a:gd name="connsiteX5" fmla="*/ 1989417 w 8275917"/>
              <a:gd name="connsiteY5" fmla="*/ 285750 h 7629452"/>
              <a:gd name="connsiteX6" fmla="*/ 2370417 w 8275917"/>
              <a:gd name="connsiteY6" fmla="*/ 266700 h 7629452"/>
              <a:gd name="connsiteX7" fmla="*/ 2827617 w 8275917"/>
              <a:gd name="connsiteY7" fmla="*/ 190500 h 7629452"/>
              <a:gd name="connsiteX8" fmla="*/ 3265767 w 8275917"/>
              <a:gd name="connsiteY8" fmla="*/ 152400 h 7629452"/>
              <a:gd name="connsiteX9" fmla="*/ 3627717 w 8275917"/>
              <a:gd name="connsiteY9" fmla="*/ 114300 h 7629452"/>
              <a:gd name="connsiteX10" fmla="*/ 3684867 w 8275917"/>
              <a:gd name="connsiteY10" fmla="*/ 95250 h 7629452"/>
              <a:gd name="connsiteX11" fmla="*/ 4789767 w 8275917"/>
              <a:gd name="connsiteY11" fmla="*/ 57150 h 7629452"/>
              <a:gd name="connsiteX12" fmla="*/ 5513667 w 8275917"/>
              <a:gd name="connsiteY12" fmla="*/ 0 h 7629452"/>
              <a:gd name="connsiteX13" fmla="*/ 7933017 w 8275917"/>
              <a:gd name="connsiteY13" fmla="*/ 19050 h 7629452"/>
              <a:gd name="connsiteX14" fmla="*/ 8104467 w 8275917"/>
              <a:gd name="connsiteY14" fmla="*/ 57150 h 7629452"/>
              <a:gd name="connsiteX15" fmla="*/ 8161617 w 8275917"/>
              <a:gd name="connsiteY15" fmla="*/ 114300 h 7629452"/>
              <a:gd name="connsiteX16" fmla="*/ 8237817 w 8275917"/>
              <a:gd name="connsiteY16" fmla="*/ 228600 h 7629452"/>
              <a:gd name="connsiteX17" fmla="*/ 8237817 w 8275917"/>
              <a:gd name="connsiteY17" fmla="*/ 876300 h 7629452"/>
              <a:gd name="connsiteX18" fmla="*/ 8218767 w 8275917"/>
              <a:gd name="connsiteY18" fmla="*/ 1143000 h 7629452"/>
              <a:gd name="connsiteX19" fmla="*/ 8218767 w 8275917"/>
              <a:gd name="connsiteY19" fmla="*/ 3981450 h 7629452"/>
              <a:gd name="connsiteX20" fmla="*/ 8275917 w 8275917"/>
              <a:gd name="connsiteY20" fmla="*/ 4953000 h 7629452"/>
              <a:gd name="connsiteX21" fmla="*/ 8256867 w 8275917"/>
              <a:gd name="connsiteY21" fmla="*/ 5467350 h 7629452"/>
              <a:gd name="connsiteX22" fmla="*/ 8218767 w 8275917"/>
              <a:gd name="connsiteY22" fmla="*/ 5715000 h 7629452"/>
              <a:gd name="connsiteX23" fmla="*/ 8199717 w 8275917"/>
              <a:gd name="connsiteY23" fmla="*/ 5791200 h 7629452"/>
              <a:gd name="connsiteX24" fmla="*/ 8180667 w 8275917"/>
              <a:gd name="connsiteY24" fmla="*/ 5943600 h 7629452"/>
              <a:gd name="connsiteX25" fmla="*/ 8161617 w 8275917"/>
              <a:gd name="connsiteY25" fmla="*/ 6057900 h 7629452"/>
              <a:gd name="connsiteX26" fmla="*/ 8085417 w 8275917"/>
              <a:gd name="connsiteY26" fmla="*/ 6153150 h 7629452"/>
              <a:gd name="connsiteX27" fmla="*/ 8028267 w 8275917"/>
              <a:gd name="connsiteY27" fmla="*/ 6343650 h 7629452"/>
              <a:gd name="connsiteX28" fmla="*/ 7837767 w 8275917"/>
              <a:gd name="connsiteY28" fmla="*/ 6629400 h 7629452"/>
              <a:gd name="connsiteX29" fmla="*/ 7742517 w 8275917"/>
              <a:gd name="connsiteY29" fmla="*/ 6724650 h 7629452"/>
              <a:gd name="connsiteX30" fmla="*/ 7647267 w 8275917"/>
              <a:gd name="connsiteY30" fmla="*/ 6877050 h 7629452"/>
              <a:gd name="connsiteX31" fmla="*/ 7609167 w 8275917"/>
              <a:gd name="connsiteY31" fmla="*/ 6972300 h 7629452"/>
              <a:gd name="connsiteX32" fmla="*/ 7513917 w 8275917"/>
              <a:gd name="connsiteY32" fmla="*/ 7010400 h 7629452"/>
              <a:gd name="connsiteX33" fmla="*/ 7437717 w 8275917"/>
              <a:gd name="connsiteY33" fmla="*/ 7086600 h 7629452"/>
              <a:gd name="connsiteX34" fmla="*/ 7304367 w 8275917"/>
              <a:gd name="connsiteY34" fmla="*/ 7162800 h 7629452"/>
              <a:gd name="connsiteX35" fmla="*/ 7228167 w 8275917"/>
              <a:gd name="connsiteY35" fmla="*/ 7258050 h 7629452"/>
              <a:gd name="connsiteX36" fmla="*/ 7132917 w 8275917"/>
              <a:gd name="connsiteY36" fmla="*/ 7277100 h 7629452"/>
              <a:gd name="connsiteX37" fmla="*/ 6694767 w 8275917"/>
              <a:gd name="connsiteY37" fmla="*/ 7442200 h 7629452"/>
              <a:gd name="connsiteX38" fmla="*/ 5418417 w 8275917"/>
              <a:gd name="connsiteY38" fmla="*/ 7620000 h 7629452"/>
              <a:gd name="connsiteX39" fmla="*/ 732117 w 8275917"/>
              <a:gd name="connsiteY39" fmla="*/ 7613650 h 7629452"/>
              <a:gd name="connsiteX40" fmla="*/ 27267 w 8275917"/>
              <a:gd name="connsiteY40" fmla="*/ 7086600 h 7629452"/>
              <a:gd name="connsiteX0" fmla="*/ 27267 w 8275917"/>
              <a:gd name="connsiteY0" fmla="*/ 7086600 h 7629452"/>
              <a:gd name="connsiteX1" fmla="*/ 33617 w 8275917"/>
              <a:gd name="connsiteY1" fmla="*/ 2901950 h 7629452"/>
              <a:gd name="connsiteX2" fmla="*/ 484467 w 8275917"/>
              <a:gd name="connsiteY2" fmla="*/ 1466850 h 7629452"/>
              <a:gd name="connsiteX3" fmla="*/ 1875117 w 8275917"/>
              <a:gd name="connsiteY3" fmla="*/ 323850 h 7629452"/>
              <a:gd name="connsiteX4" fmla="*/ 1989417 w 8275917"/>
              <a:gd name="connsiteY4" fmla="*/ 285750 h 7629452"/>
              <a:gd name="connsiteX5" fmla="*/ 2370417 w 8275917"/>
              <a:gd name="connsiteY5" fmla="*/ 266700 h 7629452"/>
              <a:gd name="connsiteX6" fmla="*/ 2827617 w 8275917"/>
              <a:gd name="connsiteY6" fmla="*/ 190500 h 7629452"/>
              <a:gd name="connsiteX7" fmla="*/ 3265767 w 8275917"/>
              <a:gd name="connsiteY7" fmla="*/ 152400 h 7629452"/>
              <a:gd name="connsiteX8" fmla="*/ 3627717 w 8275917"/>
              <a:gd name="connsiteY8" fmla="*/ 114300 h 7629452"/>
              <a:gd name="connsiteX9" fmla="*/ 3684867 w 8275917"/>
              <a:gd name="connsiteY9" fmla="*/ 95250 h 7629452"/>
              <a:gd name="connsiteX10" fmla="*/ 4789767 w 8275917"/>
              <a:gd name="connsiteY10" fmla="*/ 57150 h 7629452"/>
              <a:gd name="connsiteX11" fmla="*/ 5513667 w 8275917"/>
              <a:gd name="connsiteY11" fmla="*/ 0 h 7629452"/>
              <a:gd name="connsiteX12" fmla="*/ 7933017 w 8275917"/>
              <a:gd name="connsiteY12" fmla="*/ 19050 h 7629452"/>
              <a:gd name="connsiteX13" fmla="*/ 8104467 w 8275917"/>
              <a:gd name="connsiteY13" fmla="*/ 57150 h 7629452"/>
              <a:gd name="connsiteX14" fmla="*/ 8161617 w 8275917"/>
              <a:gd name="connsiteY14" fmla="*/ 114300 h 7629452"/>
              <a:gd name="connsiteX15" fmla="*/ 8237817 w 8275917"/>
              <a:gd name="connsiteY15" fmla="*/ 228600 h 7629452"/>
              <a:gd name="connsiteX16" fmla="*/ 8237817 w 8275917"/>
              <a:gd name="connsiteY16" fmla="*/ 876300 h 7629452"/>
              <a:gd name="connsiteX17" fmla="*/ 8218767 w 8275917"/>
              <a:gd name="connsiteY17" fmla="*/ 1143000 h 7629452"/>
              <a:gd name="connsiteX18" fmla="*/ 8218767 w 8275917"/>
              <a:gd name="connsiteY18" fmla="*/ 3981450 h 7629452"/>
              <a:gd name="connsiteX19" fmla="*/ 8275917 w 8275917"/>
              <a:gd name="connsiteY19" fmla="*/ 4953000 h 7629452"/>
              <a:gd name="connsiteX20" fmla="*/ 8256867 w 8275917"/>
              <a:gd name="connsiteY20" fmla="*/ 5467350 h 7629452"/>
              <a:gd name="connsiteX21" fmla="*/ 8218767 w 8275917"/>
              <a:gd name="connsiteY21" fmla="*/ 5715000 h 7629452"/>
              <a:gd name="connsiteX22" fmla="*/ 8199717 w 8275917"/>
              <a:gd name="connsiteY22" fmla="*/ 5791200 h 7629452"/>
              <a:gd name="connsiteX23" fmla="*/ 8180667 w 8275917"/>
              <a:gd name="connsiteY23" fmla="*/ 5943600 h 7629452"/>
              <a:gd name="connsiteX24" fmla="*/ 8161617 w 8275917"/>
              <a:gd name="connsiteY24" fmla="*/ 6057900 h 7629452"/>
              <a:gd name="connsiteX25" fmla="*/ 8085417 w 8275917"/>
              <a:gd name="connsiteY25" fmla="*/ 6153150 h 7629452"/>
              <a:gd name="connsiteX26" fmla="*/ 8028267 w 8275917"/>
              <a:gd name="connsiteY26" fmla="*/ 6343650 h 7629452"/>
              <a:gd name="connsiteX27" fmla="*/ 7837767 w 8275917"/>
              <a:gd name="connsiteY27" fmla="*/ 6629400 h 7629452"/>
              <a:gd name="connsiteX28" fmla="*/ 7742517 w 8275917"/>
              <a:gd name="connsiteY28" fmla="*/ 6724650 h 7629452"/>
              <a:gd name="connsiteX29" fmla="*/ 7647267 w 8275917"/>
              <a:gd name="connsiteY29" fmla="*/ 6877050 h 7629452"/>
              <a:gd name="connsiteX30" fmla="*/ 7609167 w 8275917"/>
              <a:gd name="connsiteY30" fmla="*/ 6972300 h 7629452"/>
              <a:gd name="connsiteX31" fmla="*/ 7513917 w 8275917"/>
              <a:gd name="connsiteY31" fmla="*/ 7010400 h 7629452"/>
              <a:gd name="connsiteX32" fmla="*/ 7437717 w 8275917"/>
              <a:gd name="connsiteY32" fmla="*/ 7086600 h 7629452"/>
              <a:gd name="connsiteX33" fmla="*/ 7304367 w 8275917"/>
              <a:gd name="connsiteY33" fmla="*/ 7162800 h 7629452"/>
              <a:gd name="connsiteX34" fmla="*/ 7228167 w 8275917"/>
              <a:gd name="connsiteY34" fmla="*/ 7258050 h 7629452"/>
              <a:gd name="connsiteX35" fmla="*/ 7132917 w 8275917"/>
              <a:gd name="connsiteY35" fmla="*/ 7277100 h 7629452"/>
              <a:gd name="connsiteX36" fmla="*/ 6694767 w 8275917"/>
              <a:gd name="connsiteY36" fmla="*/ 7442200 h 7629452"/>
              <a:gd name="connsiteX37" fmla="*/ 5418417 w 8275917"/>
              <a:gd name="connsiteY37" fmla="*/ 7620000 h 7629452"/>
              <a:gd name="connsiteX38" fmla="*/ 732117 w 8275917"/>
              <a:gd name="connsiteY38" fmla="*/ 7613650 h 7629452"/>
              <a:gd name="connsiteX39" fmla="*/ 27267 w 8275917"/>
              <a:gd name="connsiteY39" fmla="*/ 7086600 h 7629452"/>
              <a:gd name="connsiteX0" fmla="*/ 130277 w 8378927"/>
              <a:gd name="connsiteY0" fmla="*/ 7086600 h 7629452"/>
              <a:gd name="connsiteX1" fmla="*/ 136627 w 8378927"/>
              <a:gd name="connsiteY1" fmla="*/ 2901950 h 7629452"/>
              <a:gd name="connsiteX2" fmla="*/ 1978127 w 8378927"/>
              <a:gd name="connsiteY2" fmla="*/ 323850 h 7629452"/>
              <a:gd name="connsiteX3" fmla="*/ 2092427 w 8378927"/>
              <a:gd name="connsiteY3" fmla="*/ 285750 h 7629452"/>
              <a:gd name="connsiteX4" fmla="*/ 2473427 w 8378927"/>
              <a:gd name="connsiteY4" fmla="*/ 266700 h 7629452"/>
              <a:gd name="connsiteX5" fmla="*/ 2930627 w 8378927"/>
              <a:gd name="connsiteY5" fmla="*/ 190500 h 7629452"/>
              <a:gd name="connsiteX6" fmla="*/ 3368777 w 8378927"/>
              <a:gd name="connsiteY6" fmla="*/ 152400 h 7629452"/>
              <a:gd name="connsiteX7" fmla="*/ 3730727 w 8378927"/>
              <a:gd name="connsiteY7" fmla="*/ 114300 h 7629452"/>
              <a:gd name="connsiteX8" fmla="*/ 3787877 w 8378927"/>
              <a:gd name="connsiteY8" fmla="*/ 95250 h 7629452"/>
              <a:gd name="connsiteX9" fmla="*/ 4892777 w 8378927"/>
              <a:gd name="connsiteY9" fmla="*/ 57150 h 7629452"/>
              <a:gd name="connsiteX10" fmla="*/ 5616677 w 8378927"/>
              <a:gd name="connsiteY10" fmla="*/ 0 h 7629452"/>
              <a:gd name="connsiteX11" fmla="*/ 8036027 w 8378927"/>
              <a:gd name="connsiteY11" fmla="*/ 19050 h 7629452"/>
              <a:gd name="connsiteX12" fmla="*/ 8207477 w 8378927"/>
              <a:gd name="connsiteY12" fmla="*/ 57150 h 7629452"/>
              <a:gd name="connsiteX13" fmla="*/ 8264627 w 8378927"/>
              <a:gd name="connsiteY13" fmla="*/ 114300 h 7629452"/>
              <a:gd name="connsiteX14" fmla="*/ 8340827 w 8378927"/>
              <a:gd name="connsiteY14" fmla="*/ 228600 h 7629452"/>
              <a:gd name="connsiteX15" fmla="*/ 8340827 w 8378927"/>
              <a:gd name="connsiteY15" fmla="*/ 876300 h 7629452"/>
              <a:gd name="connsiteX16" fmla="*/ 8321777 w 8378927"/>
              <a:gd name="connsiteY16" fmla="*/ 1143000 h 7629452"/>
              <a:gd name="connsiteX17" fmla="*/ 8321777 w 8378927"/>
              <a:gd name="connsiteY17" fmla="*/ 3981450 h 7629452"/>
              <a:gd name="connsiteX18" fmla="*/ 8378927 w 8378927"/>
              <a:gd name="connsiteY18" fmla="*/ 4953000 h 7629452"/>
              <a:gd name="connsiteX19" fmla="*/ 8359877 w 8378927"/>
              <a:gd name="connsiteY19" fmla="*/ 5467350 h 7629452"/>
              <a:gd name="connsiteX20" fmla="*/ 8321777 w 8378927"/>
              <a:gd name="connsiteY20" fmla="*/ 5715000 h 7629452"/>
              <a:gd name="connsiteX21" fmla="*/ 8302727 w 8378927"/>
              <a:gd name="connsiteY21" fmla="*/ 5791200 h 7629452"/>
              <a:gd name="connsiteX22" fmla="*/ 8283677 w 8378927"/>
              <a:gd name="connsiteY22" fmla="*/ 5943600 h 7629452"/>
              <a:gd name="connsiteX23" fmla="*/ 8264627 w 8378927"/>
              <a:gd name="connsiteY23" fmla="*/ 6057900 h 7629452"/>
              <a:gd name="connsiteX24" fmla="*/ 8188427 w 8378927"/>
              <a:gd name="connsiteY24" fmla="*/ 6153150 h 7629452"/>
              <a:gd name="connsiteX25" fmla="*/ 8131277 w 8378927"/>
              <a:gd name="connsiteY25" fmla="*/ 6343650 h 7629452"/>
              <a:gd name="connsiteX26" fmla="*/ 7940777 w 8378927"/>
              <a:gd name="connsiteY26" fmla="*/ 6629400 h 7629452"/>
              <a:gd name="connsiteX27" fmla="*/ 7845527 w 8378927"/>
              <a:gd name="connsiteY27" fmla="*/ 6724650 h 7629452"/>
              <a:gd name="connsiteX28" fmla="*/ 7750277 w 8378927"/>
              <a:gd name="connsiteY28" fmla="*/ 6877050 h 7629452"/>
              <a:gd name="connsiteX29" fmla="*/ 7712177 w 8378927"/>
              <a:gd name="connsiteY29" fmla="*/ 6972300 h 7629452"/>
              <a:gd name="connsiteX30" fmla="*/ 7616927 w 8378927"/>
              <a:gd name="connsiteY30" fmla="*/ 7010400 h 7629452"/>
              <a:gd name="connsiteX31" fmla="*/ 7540727 w 8378927"/>
              <a:gd name="connsiteY31" fmla="*/ 7086600 h 7629452"/>
              <a:gd name="connsiteX32" fmla="*/ 7407377 w 8378927"/>
              <a:gd name="connsiteY32" fmla="*/ 7162800 h 7629452"/>
              <a:gd name="connsiteX33" fmla="*/ 7331177 w 8378927"/>
              <a:gd name="connsiteY33" fmla="*/ 7258050 h 7629452"/>
              <a:gd name="connsiteX34" fmla="*/ 7235927 w 8378927"/>
              <a:gd name="connsiteY34" fmla="*/ 7277100 h 7629452"/>
              <a:gd name="connsiteX35" fmla="*/ 6797777 w 8378927"/>
              <a:gd name="connsiteY35" fmla="*/ 7442200 h 7629452"/>
              <a:gd name="connsiteX36" fmla="*/ 5521427 w 8378927"/>
              <a:gd name="connsiteY36" fmla="*/ 7620000 h 7629452"/>
              <a:gd name="connsiteX37" fmla="*/ 835127 w 8378927"/>
              <a:gd name="connsiteY37" fmla="*/ 7613650 h 7629452"/>
              <a:gd name="connsiteX38" fmla="*/ 130277 w 8378927"/>
              <a:gd name="connsiteY38" fmla="*/ 7086600 h 7629452"/>
              <a:gd name="connsiteX0" fmla="*/ 138743 w 8387393"/>
              <a:gd name="connsiteY0" fmla="*/ 7086600 h 7629452"/>
              <a:gd name="connsiteX1" fmla="*/ 145093 w 8387393"/>
              <a:gd name="connsiteY1" fmla="*/ 2901950 h 7629452"/>
              <a:gd name="connsiteX2" fmla="*/ 2100893 w 8387393"/>
              <a:gd name="connsiteY2" fmla="*/ 285750 h 7629452"/>
              <a:gd name="connsiteX3" fmla="*/ 2481893 w 8387393"/>
              <a:gd name="connsiteY3" fmla="*/ 266700 h 7629452"/>
              <a:gd name="connsiteX4" fmla="*/ 2939093 w 8387393"/>
              <a:gd name="connsiteY4" fmla="*/ 190500 h 7629452"/>
              <a:gd name="connsiteX5" fmla="*/ 3377243 w 8387393"/>
              <a:gd name="connsiteY5" fmla="*/ 152400 h 7629452"/>
              <a:gd name="connsiteX6" fmla="*/ 3739193 w 8387393"/>
              <a:gd name="connsiteY6" fmla="*/ 114300 h 7629452"/>
              <a:gd name="connsiteX7" fmla="*/ 3796343 w 8387393"/>
              <a:gd name="connsiteY7" fmla="*/ 95250 h 7629452"/>
              <a:gd name="connsiteX8" fmla="*/ 4901243 w 8387393"/>
              <a:gd name="connsiteY8" fmla="*/ 57150 h 7629452"/>
              <a:gd name="connsiteX9" fmla="*/ 5625143 w 8387393"/>
              <a:gd name="connsiteY9" fmla="*/ 0 h 7629452"/>
              <a:gd name="connsiteX10" fmla="*/ 8044493 w 8387393"/>
              <a:gd name="connsiteY10" fmla="*/ 19050 h 7629452"/>
              <a:gd name="connsiteX11" fmla="*/ 8215943 w 8387393"/>
              <a:gd name="connsiteY11" fmla="*/ 57150 h 7629452"/>
              <a:gd name="connsiteX12" fmla="*/ 8273093 w 8387393"/>
              <a:gd name="connsiteY12" fmla="*/ 114300 h 7629452"/>
              <a:gd name="connsiteX13" fmla="*/ 8349293 w 8387393"/>
              <a:gd name="connsiteY13" fmla="*/ 228600 h 7629452"/>
              <a:gd name="connsiteX14" fmla="*/ 8349293 w 8387393"/>
              <a:gd name="connsiteY14" fmla="*/ 876300 h 7629452"/>
              <a:gd name="connsiteX15" fmla="*/ 8330243 w 8387393"/>
              <a:gd name="connsiteY15" fmla="*/ 1143000 h 7629452"/>
              <a:gd name="connsiteX16" fmla="*/ 8330243 w 8387393"/>
              <a:gd name="connsiteY16" fmla="*/ 3981450 h 7629452"/>
              <a:gd name="connsiteX17" fmla="*/ 8387393 w 8387393"/>
              <a:gd name="connsiteY17" fmla="*/ 4953000 h 7629452"/>
              <a:gd name="connsiteX18" fmla="*/ 8368343 w 8387393"/>
              <a:gd name="connsiteY18" fmla="*/ 5467350 h 7629452"/>
              <a:gd name="connsiteX19" fmla="*/ 8330243 w 8387393"/>
              <a:gd name="connsiteY19" fmla="*/ 5715000 h 7629452"/>
              <a:gd name="connsiteX20" fmla="*/ 8311193 w 8387393"/>
              <a:gd name="connsiteY20" fmla="*/ 5791200 h 7629452"/>
              <a:gd name="connsiteX21" fmla="*/ 8292143 w 8387393"/>
              <a:gd name="connsiteY21" fmla="*/ 5943600 h 7629452"/>
              <a:gd name="connsiteX22" fmla="*/ 8273093 w 8387393"/>
              <a:gd name="connsiteY22" fmla="*/ 6057900 h 7629452"/>
              <a:gd name="connsiteX23" fmla="*/ 8196893 w 8387393"/>
              <a:gd name="connsiteY23" fmla="*/ 6153150 h 7629452"/>
              <a:gd name="connsiteX24" fmla="*/ 8139743 w 8387393"/>
              <a:gd name="connsiteY24" fmla="*/ 6343650 h 7629452"/>
              <a:gd name="connsiteX25" fmla="*/ 7949243 w 8387393"/>
              <a:gd name="connsiteY25" fmla="*/ 6629400 h 7629452"/>
              <a:gd name="connsiteX26" fmla="*/ 7853993 w 8387393"/>
              <a:gd name="connsiteY26" fmla="*/ 6724650 h 7629452"/>
              <a:gd name="connsiteX27" fmla="*/ 7758743 w 8387393"/>
              <a:gd name="connsiteY27" fmla="*/ 6877050 h 7629452"/>
              <a:gd name="connsiteX28" fmla="*/ 7720643 w 8387393"/>
              <a:gd name="connsiteY28" fmla="*/ 6972300 h 7629452"/>
              <a:gd name="connsiteX29" fmla="*/ 7625393 w 8387393"/>
              <a:gd name="connsiteY29" fmla="*/ 7010400 h 7629452"/>
              <a:gd name="connsiteX30" fmla="*/ 7549193 w 8387393"/>
              <a:gd name="connsiteY30" fmla="*/ 7086600 h 7629452"/>
              <a:gd name="connsiteX31" fmla="*/ 7415843 w 8387393"/>
              <a:gd name="connsiteY31" fmla="*/ 7162800 h 7629452"/>
              <a:gd name="connsiteX32" fmla="*/ 7339643 w 8387393"/>
              <a:gd name="connsiteY32" fmla="*/ 7258050 h 7629452"/>
              <a:gd name="connsiteX33" fmla="*/ 7244393 w 8387393"/>
              <a:gd name="connsiteY33" fmla="*/ 7277100 h 7629452"/>
              <a:gd name="connsiteX34" fmla="*/ 6806243 w 8387393"/>
              <a:gd name="connsiteY34" fmla="*/ 7442200 h 7629452"/>
              <a:gd name="connsiteX35" fmla="*/ 5529893 w 8387393"/>
              <a:gd name="connsiteY35" fmla="*/ 7620000 h 7629452"/>
              <a:gd name="connsiteX36" fmla="*/ 843593 w 8387393"/>
              <a:gd name="connsiteY36" fmla="*/ 7613650 h 7629452"/>
              <a:gd name="connsiteX37" fmla="*/ 138743 w 8387393"/>
              <a:gd name="connsiteY37" fmla="*/ 7086600 h 7629452"/>
              <a:gd name="connsiteX0" fmla="*/ 166966 w 8415616"/>
              <a:gd name="connsiteY0" fmla="*/ 7086600 h 7629452"/>
              <a:gd name="connsiteX1" fmla="*/ 173316 w 8415616"/>
              <a:gd name="connsiteY1" fmla="*/ 2901950 h 7629452"/>
              <a:gd name="connsiteX2" fmla="*/ 2510116 w 8415616"/>
              <a:gd name="connsiteY2" fmla="*/ 266700 h 7629452"/>
              <a:gd name="connsiteX3" fmla="*/ 2967316 w 8415616"/>
              <a:gd name="connsiteY3" fmla="*/ 190500 h 7629452"/>
              <a:gd name="connsiteX4" fmla="*/ 3405466 w 8415616"/>
              <a:gd name="connsiteY4" fmla="*/ 152400 h 7629452"/>
              <a:gd name="connsiteX5" fmla="*/ 3767416 w 8415616"/>
              <a:gd name="connsiteY5" fmla="*/ 114300 h 7629452"/>
              <a:gd name="connsiteX6" fmla="*/ 3824566 w 8415616"/>
              <a:gd name="connsiteY6" fmla="*/ 95250 h 7629452"/>
              <a:gd name="connsiteX7" fmla="*/ 4929466 w 8415616"/>
              <a:gd name="connsiteY7" fmla="*/ 57150 h 7629452"/>
              <a:gd name="connsiteX8" fmla="*/ 5653366 w 8415616"/>
              <a:gd name="connsiteY8" fmla="*/ 0 h 7629452"/>
              <a:gd name="connsiteX9" fmla="*/ 8072716 w 8415616"/>
              <a:gd name="connsiteY9" fmla="*/ 19050 h 7629452"/>
              <a:gd name="connsiteX10" fmla="*/ 8244166 w 8415616"/>
              <a:gd name="connsiteY10" fmla="*/ 57150 h 7629452"/>
              <a:gd name="connsiteX11" fmla="*/ 8301316 w 8415616"/>
              <a:gd name="connsiteY11" fmla="*/ 114300 h 7629452"/>
              <a:gd name="connsiteX12" fmla="*/ 8377516 w 8415616"/>
              <a:gd name="connsiteY12" fmla="*/ 228600 h 7629452"/>
              <a:gd name="connsiteX13" fmla="*/ 8377516 w 8415616"/>
              <a:gd name="connsiteY13" fmla="*/ 876300 h 7629452"/>
              <a:gd name="connsiteX14" fmla="*/ 8358466 w 8415616"/>
              <a:gd name="connsiteY14" fmla="*/ 1143000 h 7629452"/>
              <a:gd name="connsiteX15" fmla="*/ 8358466 w 8415616"/>
              <a:gd name="connsiteY15" fmla="*/ 3981450 h 7629452"/>
              <a:gd name="connsiteX16" fmla="*/ 8415616 w 8415616"/>
              <a:gd name="connsiteY16" fmla="*/ 4953000 h 7629452"/>
              <a:gd name="connsiteX17" fmla="*/ 8396566 w 8415616"/>
              <a:gd name="connsiteY17" fmla="*/ 5467350 h 7629452"/>
              <a:gd name="connsiteX18" fmla="*/ 8358466 w 8415616"/>
              <a:gd name="connsiteY18" fmla="*/ 5715000 h 7629452"/>
              <a:gd name="connsiteX19" fmla="*/ 8339416 w 8415616"/>
              <a:gd name="connsiteY19" fmla="*/ 5791200 h 7629452"/>
              <a:gd name="connsiteX20" fmla="*/ 8320366 w 8415616"/>
              <a:gd name="connsiteY20" fmla="*/ 5943600 h 7629452"/>
              <a:gd name="connsiteX21" fmla="*/ 8301316 w 8415616"/>
              <a:gd name="connsiteY21" fmla="*/ 6057900 h 7629452"/>
              <a:gd name="connsiteX22" fmla="*/ 8225116 w 8415616"/>
              <a:gd name="connsiteY22" fmla="*/ 6153150 h 7629452"/>
              <a:gd name="connsiteX23" fmla="*/ 8167966 w 8415616"/>
              <a:gd name="connsiteY23" fmla="*/ 6343650 h 7629452"/>
              <a:gd name="connsiteX24" fmla="*/ 7977466 w 8415616"/>
              <a:gd name="connsiteY24" fmla="*/ 6629400 h 7629452"/>
              <a:gd name="connsiteX25" fmla="*/ 7882216 w 8415616"/>
              <a:gd name="connsiteY25" fmla="*/ 6724650 h 7629452"/>
              <a:gd name="connsiteX26" fmla="*/ 7786966 w 8415616"/>
              <a:gd name="connsiteY26" fmla="*/ 6877050 h 7629452"/>
              <a:gd name="connsiteX27" fmla="*/ 7748866 w 8415616"/>
              <a:gd name="connsiteY27" fmla="*/ 6972300 h 7629452"/>
              <a:gd name="connsiteX28" fmla="*/ 7653616 w 8415616"/>
              <a:gd name="connsiteY28" fmla="*/ 7010400 h 7629452"/>
              <a:gd name="connsiteX29" fmla="*/ 7577416 w 8415616"/>
              <a:gd name="connsiteY29" fmla="*/ 7086600 h 7629452"/>
              <a:gd name="connsiteX30" fmla="*/ 7444066 w 8415616"/>
              <a:gd name="connsiteY30" fmla="*/ 7162800 h 7629452"/>
              <a:gd name="connsiteX31" fmla="*/ 7367866 w 8415616"/>
              <a:gd name="connsiteY31" fmla="*/ 7258050 h 7629452"/>
              <a:gd name="connsiteX32" fmla="*/ 7272616 w 8415616"/>
              <a:gd name="connsiteY32" fmla="*/ 7277100 h 7629452"/>
              <a:gd name="connsiteX33" fmla="*/ 6834466 w 8415616"/>
              <a:gd name="connsiteY33" fmla="*/ 7442200 h 7629452"/>
              <a:gd name="connsiteX34" fmla="*/ 5558116 w 8415616"/>
              <a:gd name="connsiteY34" fmla="*/ 7620000 h 7629452"/>
              <a:gd name="connsiteX35" fmla="*/ 871816 w 8415616"/>
              <a:gd name="connsiteY35" fmla="*/ 7613650 h 7629452"/>
              <a:gd name="connsiteX36" fmla="*/ 166966 w 8415616"/>
              <a:gd name="connsiteY36" fmla="*/ 7086600 h 7629452"/>
              <a:gd name="connsiteX0" fmla="*/ 200832 w 8449482"/>
              <a:gd name="connsiteY0" fmla="*/ 7086600 h 7629452"/>
              <a:gd name="connsiteX1" fmla="*/ 207182 w 8449482"/>
              <a:gd name="connsiteY1" fmla="*/ 2901950 h 7629452"/>
              <a:gd name="connsiteX2" fmla="*/ 3001182 w 8449482"/>
              <a:gd name="connsiteY2" fmla="*/ 190500 h 7629452"/>
              <a:gd name="connsiteX3" fmla="*/ 3439332 w 8449482"/>
              <a:gd name="connsiteY3" fmla="*/ 152400 h 7629452"/>
              <a:gd name="connsiteX4" fmla="*/ 3801282 w 8449482"/>
              <a:gd name="connsiteY4" fmla="*/ 114300 h 7629452"/>
              <a:gd name="connsiteX5" fmla="*/ 3858432 w 8449482"/>
              <a:gd name="connsiteY5" fmla="*/ 95250 h 7629452"/>
              <a:gd name="connsiteX6" fmla="*/ 4963332 w 8449482"/>
              <a:gd name="connsiteY6" fmla="*/ 57150 h 7629452"/>
              <a:gd name="connsiteX7" fmla="*/ 5687232 w 8449482"/>
              <a:gd name="connsiteY7" fmla="*/ 0 h 7629452"/>
              <a:gd name="connsiteX8" fmla="*/ 8106582 w 8449482"/>
              <a:gd name="connsiteY8" fmla="*/ 19050 h 7629452"/>
              <a:gd name="connsiteX9" fmla="*/ 8278032 w 8449482"/>
              <a:gd name="connsiteY9" fmla="*/ 57150 h 7629452"/>
              <a:gd name="connsiteX10" fmla="*/ 8335182 w 8449482"/>
              <a:gd name="connsiteY10" fmla="*/ 114300 h 7629452"/>
              <a:gd name="connsiteX11" fmla="*/ 8411382 w 8449482"/>
              <a:gd name="connsiteY11" fmla="*/ 228600 h 7629452"/>
              <a:gd name="connsiteX12" fmla="*/ 8411382 w 8449482"/>
              <a:gd name="connsiteY12" fmla="*/ 876300 h 7629452"/>
              <a:gd name="connsiteX13" fmla="*/ 8392332 w 8449482"/>
              <a:gd name="connsiteY13" fmla="*/ 1143000 h 7629452"/>
              <a:gd name="connsiteX14" fmla="*/ 8392332 w 8449482"/>
              <a:gd name="connsiteY14" fmla="*/ 3981450 h 7629452"/>
              <a:gd name="connsiteX15" fmla="*/ 8449482 w 8449482"/>
              <a:gd name="connsiteY15" fmla="*/ 4953000 h 7629452"/>
              <a:gd name="connsiteX16" fmla="*/ 8430432 w 8449482"/>
              <a:gd name="connsiteY16" fmla="*/ 5467350 h 7629452"/>
              <a:gd name="connsiteX17" fmla="*/ 8392332 w 8449482"/>
              <a:gd name="connsiteY17" fmla="*/ 5715000 h 7629452"/>
              <a:gd name="connsiteX18" fmla="*/ 8373282 w 8449482"/>
              <a:gd name="connsiteY18" fmla="*/ 5791200 h 7629452"/>
              <a:gd name="connsiteX19" fmla="*/ 8354232 w 8449482"/>
              <a:gd name="connsiteY19" fmla="*/ 5943600 h 7629452"/>
              <a:gd name="connsiteX20" fmla="*/ 8335182 w 8449482"/>
              <a:gd name="connsiteY20" fmla="*/ 6057900 h 7629452"/>
              <a:gd name="connsiteX21" fmla="*/ 8258982 w 8449482"/>
              <a:gd name="connsiteY21" fmla="*/ 6153150 h 7629452"/>
              <a:gd name="connsiteX22" fmla="*/ 8201832 w 8449482"/>
              <a:gd name="connsiteY22" fmla="*/ 6343650 h 7629452"/>
              <a:gd name="connsiteX23" fmla="*/ 8011332 w 8449482"/>
              <a:gd name="connsiteY23" fmla="*/ 6629400 h 7629452"/>
              <a:gd name="connsiteX24" fmla="*/ 7916082 w 8449482"/>
              <a:gd name="connsiteY24" fmla="*/ 6724650 h 7629452"/>
              <a:gd name="connsiteX25" fmla="*/ 7820832 w 8449482"/>
              <a:gd name="connsiteY25" fmla="*/ 6877050 h 7629452"/>
              <a:gd name="connsiteX26" fmla="*/ 7782732 w 8449482"/>
              <a:gd name="connsiteY26" fmla="*/ 6972300 h 7629452"/>
              <a:gd name="connsiteX27" fmla="*/ 7687482 w 8449482"/>
              <a:gd name="connsiteY27" fmla="*/ 7010400 h 7629452"/>
              <a:gd name="connsiteX28" fmla="*/ 7611282 w 8449482"/>
              <a:gd name="connsiteY28" fmla="*/ 7086600 h 7629452"/>
              <a:gd name="connsiteX29" fmla="*/ 7477932 w 8449482"/>
              <a:gd name="connsiteY29" fmla="*/ 7162800 h 7629452"/>
              <a:gd name="connsiteX30" fmla="*/ 7401732 w 8449482"/>
              <a:gd name="connsiteY30" fmla="*/ 7258050 h 7629452"/>
              <a:gd name="connsiteX31" fmla="*/ 7306482 w 8449482"/>
              <a:gd name="connsiteY31" fmla="*/ 7277100 h 7629452"/>
              <a:gd name="connsiteX32" fmla="*/ 6868332 w 8449482"/>
              <a:gd name="connsiteY32" fmla="*/ 7442200 h 7629452"/>
              <a:gd name="connsiteX33" fmla="*/ 5591982 w 8449482"/>
              <a:gd name="connsiteY33" fmla="*/ 7620000 h 7629452"/>
              <a:gd name="connsiteX34" fmla="*/ 905682 w 8449482"/>
              <a:gd name="connsiteY34" fmla="*/ 7613650 h 7629452"/>
              <a:gd name="connsiteX35" fmla="*/ 200832 w 8449482"/>
              <a:gd name="connsiteY35" fmla="*/ 7086600 h 7629452"/>
              <a:gd name="connsiteX0" fmla="*/ 233288 w 8481938"/>
              <a:gd name="connsiteY0" fmla="*/ 7148019 h 7690871"/>
              <a:gd name="connsiteX1" fmla="*/ 239638 w 8481938"/>
              <a:gd name="connsiteY1" fmla="*/ 2963369 h 7690871"/>
              <a:gd name="connsiteX2" fmla="*/ 3471788 w 8481938"/>
              <a:gd name="connsiteY2" fmla="*/ 213819 h 7690871"/>
              <a:gd name="connsiteX3" fmla="*/ 3833738 w 8481938"/>
              <a:gd name="connsiteY3" fmla="*/ 175719 h 7690871"/>
              <a:gd name="connsiteX4" fmla="*/ 3890888 w 8481938"/>
              <a:gd name="connsiteY4" fmla="*/ 156669 h 7690871"/>
              <a:gd name="connsiteX5" fmla="*/ 4995788 w 8481938"/>
              <a:gd name="connsiteY5" fmla="*/ 118569 h 7690871"/>
              <a:gd name="connsiteX6" fmla="*/ 5719688 w 8481938"/>
              <a:gd name="connsiteY6" fmla="*/ 61419 h 7690871"/>
              <a:gd name="connsiteX7" fmla="*/ 8139038 w 8481938"/>
              <a:gd name="connsiteY7" fmla="*/ 80469 h 7690871"/>
              <a:gd name="connsiteX8" fmla="*/ 8310488 w 8481938"/>
              <a:gd name="connsiteY8" fmla="*/ 118569 h 7690871"/>
              <a:gd name="connsiteX9" fmla="*/ 8367638 w 8481938"/>
              <a:gd name="connsiteY9" fmla="*/ 175719 h 7690871"/>
              <a:gd name="connsiteX10" fmla="*/ 8443838 w 8481938"/>
              <a:gd name="connsiteY10" fmla="*/ 290019 h 7690871"/>
              <a:gd name="connsiteX11" fmla="*/ 8443838 w 8481938"/>
              <a:gd name="connsiteY11" fmla="*/ 937719 h 7690871"/>
              <a:gd name="connsiteX12" fmla="*/ 8424788 w 8481938"/>
              <a:gd name="connsiteY12" fmla="*/ 1204419 h 7690871"/>
              <a:gd name="connsiteX13" fmla="*/ 8424788 w 8481938"/>
              <a:gd name="connsiteY13" fmla="*/ 4042869 h 7690871"/>
              <a:gd name="connsiteX14" fmla="*/ 8481938 w 8481938"/>
              <a:gd name="connsiteY14" fmla="*/ 5014419 h 7690871"/>
              <a:gd name="connsiteX15" fmla="*/ 8462888 w 8481938"/>
              <a:gd name="connsiteY15" fmla="*/ 5528769 h 7690871"/>
              <a:gd name="connsiteX16" fmla="*/ 8424788 w 8481938"/>
              <a:gd name="connsiteY16" fmla="*/ 5776419 h 7690871"/>
              <a:gd name="connsiteX17" fmla="*/ 8405738 w 8481938"/>
              <a:gd name="connsiteY17" fmla="*/ 5852619 h 7690871"/>
              <a:gd name="connsiteX18" fmla="*/ 8386688 w 8481938"/>
              <a:gd name="connsiteY18" fmla="*/ 6005019 h 7690871"/>
              <a:gd name="connsiteX19" fmla="*/ 8367638 w 8481938"/>
              <a:gd name="connsiteY19" fmla="*/ 6119319 h 7690871"/>
              <a:gd name="connsiteX20" fmla="*/ 8291438 w 8481938"/>
              <a:gd name="connsiteY20" fmla="*/ 6214569 h 7690871"/>
              <a:gd name="connsiteX21" fmla="*/ 8234288 w 8481938"/>
              <a:gd name="connsiteY21" fmla="*/ 6405069 h 7690871"/>
              <a:gd name="connsiteX22" fmla="*/ 8043788 w 8481938"/>
              <a:gd name="connsiteY22" fmla="*/ 6690819 h 7690871"/>
              <a:gd name="connsiteX23" fmla="*/ 7948538 w 8481938"/>
              <a:gd name="connsiteY23" fmla="*/ 6786069 h 7690871"/>
              <a:gd name="connsiteX24" fmla="*/ 7853288 w 8481938"/>
              <a:gd name="connsiteY24" fmla="*/ 6938469 h 7690871"/>
              <a:gd name="connsiteX25" fmla="*/ 7815188 w 8481938"/>
              <a:gd name="connsiteY25" fmla="*/ 7033719 h 7690871"/>
              <a:gd name="connsiteX26" fmla="*/ 7719938 w 8481938"/>
              <a:gd name="connsiteY26" fmla="*/ 7071819 h 7690871"/>
              <a:gd name="connsiteX27" fmla="*/ 7643738 w 8481938"/>
              <a:gd name="connsiteY27" fmla="*/ 7148019 h 7690871"/>
              <a:gd name="connsiteX28" fmla="*/ 7510388 w 8481938"/>
              <a:gd name="connsiteY28" fmla="*/ 7224219 h 7690871"/>
              <a:gd name="connsiteX29" fmla="*/ 7434188 w 8481938"/>
              <a:gd name="connsiteY29" fmla="*/ 7319469 h 7690871"/>
              <a:gd name="connsiteX30" fmla="*/ 7338938 w 8481938"/>
              <a:gd name="connsiteY30" fmla="*/ 7338519 h 7690871"/>
              <a:gd name="connsiteX31" fmla="*/ 6900788 w 8481938"/>
              <a:gd name="connsiteY31" fmla="*/ 7503619 h 7690871"/>
              <a:gd name="connsiteX32" fmla="*/ 5624438 w 8481938"/>
              <a:gd name="connsiteY32" fmla="*/ 7681419 h 7690871"/>
              <a:gd name="connsiteX33" fmla="*/ 938138 w 8481938"/>
              <a:gd name="connsiteY33" fmla="*/ 7675069 h 7690871"/>
              <a:gd name="connsiteX34" fmla="*/ 233288 w 8481938"/>
              <a:gd name="connsiteY34" fmla="*/ 7148019 h 7690871"/>
              <a:gd name="connsiteX0" fmla="*/ 233288 w 8481938"/>
              <a:gd name="connsiteY0" fmla="*/ 7154084 h 7696936"/>
              <a:gd name="connsiteX1" fmla="*/ 239638 w 8481938"/>
              <a:gd name="connsiteY1" fmla="*/ 2969434 h 7696936"/>
              <a:gd name="connsiteX2" fmla="*/ 3471788 w 8481938"/>
              <a:gd name="connsiteY2" fmla="*/ 219884 h 7696936"/>
              <a:gd name="connsiteX3" fmla="*/ 3890888 w 8481938"/>
              <a:gd name="connsiteY3" fmla="*/ 162734 h 7696936"/>
              <a:gd name="connsiteX4" fmla="*/ 4995788 w 8481938"/>
              <a:gd name="connsiteY4" fmla="*/ 124634 h 7696936"/>
              <a:gd name="connsiteX5" fmla="*/ 5719688 w 8481938"/>
              <a:gd name="connsiteY5" fmla="*/ 67484 h 7696936"/>
              <a:gd name="connsiteX6" fmla="*/ 8139038 w 8481938"/>
              <a:gd name="connsiteY6" fmla="*/ 86534 h 7696936"/>
              <a:gd name="connsiteX7" fmla="*/ 8310488 w 8481938"/>
              <a:gd name="connsiteY7" fmla="*/ 124634 h 7696936"/>
              <a:gd name="connsiteX8" fmla="*/ 8367638 w 8481938"/>
              <a:gd name="connsiteY8" fmla="*/ 181784 h 7696936"/>
              <a:gd name="connsiteX9" fmla="*/ 8443838 w 8481938"/>
              <a:gd name="connsiteY9" fmla="*/ 296084 h 7696936"/>
              <a:gd name="connsiteX10" fmla="*/ 8443838 w 8481938"/>
              <a:gd name="connsiteY10" fmla="*/ 943784 h 7696936"/>
              <a:gd name="connsiteX11" fmla="*/ 8424788 w 8481938"/>
              <a:gd name="connsiteY11" fmla="*/ 1210484 h 7696936"/>
              <a:gd name="connsiteX12" fmla="*/ 8424788 w 8481938"/>
              <a:gd name="connsiteY12" fmla="*/ 4048934 h 7696936"/>
              <a:gd name="connsiteX13" fmla="*/ 8481938 w 8481938"/>
              <a:gd name="connsiteY13" fmla="*/ 5020484 h 7696936"/>
              <a:gd name="connsiteX14" fmla="*/ 8462888 w 8481938"/>
              <a:gd name="connsiteY14" fmla="*/ 5534834 h 7696936"/>
              <a:gd name="connsiteX15" fmla="*/ 8424788 w 8481938"/>
              <a:gd name="connsiteY15" fmla="*/ 5782484 h 7696936"/>
              <a:gd name="connsiteX16" fmla="*/ 8405738 w 8481938"/>
              <a:gd name="connsiteY16" fmla="*/ 5858684 h 7696936"/>
              <a:gd name="connsiteX17" fmla="*/ 8386688 w 8481938"/>
              <a:gd name="connsiteY17" fmla="*/ 6011084 h 7696936"/>
              <a:gd name="connsiteX18" fmla="*/ 8367638 w 8481938"/>
              <a:gd name="connsiteY18" fmla="*/ 6125384 h 7696936"/>
              <a:gd name="connsiteX19" fmla="*/ 8291438 w 8481938"/>
              <a:gd name="connsiteY19" fmla="*/ 6220634 h 7696936"/>
              <a:gd name="connsiteX20" fmla="*/ 8234288 w 8481938"/>
              <a:gd name="connsiteY20" fmla="*/ 6411134 h 7696936"/>
              <a:gd name="connsiteX21" fmla="*/ 8043788 w 8481938"/>
              <a:gd name="connsiteY21" fmla="*/ 6696884 h 7696936"/>
              <a:gd name="connsiteX22" fmla="*/ 7948538 w 8481938"/>
              <a:gd name="connsiteY22" fmla="*/ 6792134 h 7696936"/>
              <a:gd name="connsiteX23" fmla="*/ 7853288 w 8481938"/>
              <a:gd name="connsiteY23" fmla="*/ 6944534 h 7696936"/>
              <a:gd name="connsiteX24" fmla="*/ 7815188 w 8481938"/>
              <a:gd name="connsiteY24" fmla="*/ 7039784 h 7696936"/>
              <a:gd name="connsiteX25" fmla="*/ 7719938 w 8481938"/>
              <a:gd name="connsiteY25" fmla="*/ 7077884 h 7696936"/>
              <a:gd name="connsiteX26" fmla="*/ 7643738 w 8481938"/>
              <a:gd name="connsiteY26" fmla="*/ 7154084 h 7696936"/>
              <a:gd name="connsiteX27" fmla="*/ 7510388 w 8481938"/>
              <a:gd name="connsiteY27" fmla="*/ 7230284 h 7696936"/>
              <a:gd name="connsiteX28" fmla="*/ 7434188 w 8481938"/>
              <a:gd name="connsiteY28" fmla="*/ 7325534 h 7696936"/>
              <a:gd name="connsiteX29" fmla="*/ 7338938 w 8481938"/>
              <a:gd name="connsiteY29" fmla="*/ 7344584 h 7696936"/>
              <a:gd name="connsiteX30" fmla="*/ 6900788 w 8481938"/>
              <a:gd name="connsiteY30" fmla="*/ 7509684 h 7696936"/>
              <a:gd name="connsiteX31" fmla="*/ 5624438 w 8481938"/>
              <a:gd name="connsiteY31" fmla="*/ 7687484 h 7696936"/>
              <a:gd name="connsiteX32" fmla="*/ 938138 w 8481938"/>
              <a:gd name="connsiteY32" fmla="*/ 7681134 h 7696936"/>
              <a:gd name="connsiteX33" fmla="*/ 233288 w 8481938"/>
              <a:gd name="connsiteY33" fmla="*/ 7154084 h 7696936"/>
              <a:gd name="connsiteX0" fmla="*/ 233288 w 8481938"/>
              <a:gd name="connsiteY0" fmla="*/ 7166000 h 7708852"/>
              <a:gd name="connsiteX1" fmla="*/ 239638 w 8481938"/>
              <a:gd name="connsiteY1" fmla="*/ 2981350 h 7708852"/>
              <a:gd name="connsiteX2" fmla="*/ 3471788 w 8481938"/>
              <a:gd name="connsiteY2" fmla="*/ 231800 h 7708852"/>
              <a:gd name="connsiteX3" fmla="*/ 4995788 w 8481938"/>
              <a:gd name="connsiteY3" fmla="*/ 136550 h 7708852"/>
              <a:gd name="connsiteX4" fmla="*/ 5719688 w 8481938"/>
              <a:gd name="connsiteY4" fmla="*/ 79400 h 7708852"/>
              <a:gd name="connsiteX5" fmla="*/ 8139038 w 8481938"/>
              <a:gd name="connsiteY5" fmla="*/ 98450 h 7708852"/>
              <a:gd name="connsiteX6" fmla="*/ 8310488 w 8481938"/>
              <a:gd name="connsiteY6" fmla="*/ 136550 h 7708852"/>
              <a:gd name="connsiteX7" fmla="*/ 8367638 w 8481938"/>
              <a:gd name="connsiteY7" fmla="*/ 193700 h 7708852"/>
              <a:gd name="connsiteX8" fmla="*/ 8443838 w 8481938"/>
              <a:gd name="connsiteY8" fmla="*/ 308000 h 7708852"/>
              <a:gd name="connsiteX9" fmla="*/ 8443838 w 8481938"/>
              <a:gd name="connsiteY9" fmla="*/ 955700 h 7708852"/>
              <a:gd name="connsiteX10" fmla="*/ 8424788 w 8481938"/>
              <a:gd name="connsiteY10" fmla="*/ 1222400 h 7708852"/>
              <a:gd name="connsiteX11" fmla="*/ 8424788 w 8481938"/>
              <a:gd name="connsiteY11" fmla="*/ 4060850 h 7708852"/>
              <a:gd name="connsiteX12" fmla="*/ 8481938 w 8481938"/>
              <a:gd name="connsiteY12" fmla="*/ 5032400 h 7708852"/>
              <a:gd name="connsiteX13" fmla="*/ 8462888 w 8481938"/>
              <a:gd name="connsiteY13" fmla="*/ 5546750 h 7708852"/>
              <a:gd name="connsiteX14" fmla="*/ 8424788 w 8481938"/>
              <a:gd name="connsiteY14" fmla="*/ 5794400 h 7708852"/>
              <a:gd name="connsiteX15" fmla="*/ 8405738 w 8481938"/>
              <a:gd name="connsiteY15" fmla="*/ 5870600 h 7708852"/>
              <a:gd name="connsiteX16" fmla="*/ 8386688 w 8481938"/>
              <a:gd name="connsiteY16" fmla="*/ 6023000 h 7708852"/>
              <a:gd name="connsiteX17" fmla="*/ 8367638 w 8481938"/>
              <a:gd name="connsiteY17" fmla="*/ 6137300 h 7708852"/>
              <a:gd name="connsiteX18" fmla="*/ 8291438 w 8481938"/>
              <a:gd name="connsiteY18" fmla="*/ 6232550 h 7708852"/>
              <a:gd name="connsiteX19" fmla="*/ 8234288 w 8481938"/>
              <a:gd name="connsiteY19" fmla="*/ 6423050 h 7708852"/>
              <a:gd name="connsiteX20" fmla="*/ 8043788 w 8481938"/>
              <a:gd name="connsiteY20" fmla="*/ 6708800 h 7708852"/>
              <a:gd name="connsiteX21" fmla="*/ 7948538 w 8481938"/>
              <a:gd name="connsiteY21" fmla="*/ 6804050 h 7708852"/>
              <a:gd name="connsiteX22" fmla="*/ 7853288 w 8481938"/>
              <a:gd name="connsiteY22" fmla="*/ 6956450 h 7708852"/>
              <a:gd name="connsiteX23" fmla="*/ 7815188 w 8481938"/>
              <a:gd name="connsiteY23" fmla="*/ 7051700 h 7708852"/>
              <a:gd name="connsiteX24" fmla="*/ 7719938 w 8481938"/>
              <a:gd name="connsiteY24" fmla="*/ 7089800 h 7708852"/>
              <a:gd name="connsiteX25" fmla="*/ 7643738 w 8481938"/>
              <a:gd name="connsiteY25" fmla="*/ 7166000 h 7708852"/>
              <a:gd name="connsiteX26" fmla="*/ 7510388 w 8481938"/>
              <a:gd name="connsiteY26" fmla="*/ 7242200 h 7708852"/>
              <a:gd name="connsiteX27" fmla="*/ 7434188 w 8481938"/>
              <a:gd name="connsiteY27" fmla="*/ 7337450 h 7708852"/>
              <a:gd name="connsiteX28" fmla="*/ 7338938 w 8481938"/>
              <a:gd name="connsiteY28" fmla="*/ 7356500 h 7708852"/>
              <a:gd name="connsiteX29" fmla="*/ 6900788 w 8481938"/>
              <a:gd name="connsiteY29" fmla="*/ 7521600 h 7708852"/>
              <a:gd name="connsiteX30" fmla="*/ 5624438 w 8481938"/>
              <a:gd name="connsiteY30" fmla="*/ 7699400 h 7708852"/>
              <a:gd name="connsiteX31" fmla="*/ 938138 w 8481938"/>
              <a:gd name="connsiteY31" fmla="*/ 7693050 h 7708852"/>
              <a:gd name="connsiteX32" fmla="*/ 233288 w 8481938"/>
              <a:gd name="connsiteY32" fmla="*/ 7166000 h 7708852"/>
              <a:gd name="connsiteX0" fmla="*/ 233288 w 8481938"/>
              <a:gd name="connsiteY0" fmla="*/ 7086600 h 7629452"/>
              <a:gd name="connsiteX1" fmla="*/ 239638 w 8481938"/>
              <a:gd name="connsiteY1" fmla="*/ 2901950 h 7629452"/>
              <a:gd name="connsiteX2" fmla="*/ 3471788 w 8481938"/>
              <a:gd name="connsiteY2" fmla="*/ 152400 h 7629452"/>
              <a:gd name="connsiteX3" fmla="*/ 4995788 w 8481938"/>
              <a:gd name="connsiteY3" fmla="*/ 57150 h 7629452"/>
              <a:gd name="connsiteX4" fmla="*/ 5719688 w 8481938"/>
              <a:gd name="connsiteY4" fmla="*/ 0 h 7629452"/>
              <a:gd name="connsiteX5" fmla="*/ 8139038 w 8481938"/>
              <a:gd name="connsiteY5" fmla="*/ 19050 h 7629452"/>
              <a:gd name="connsiteX6" fmla="*/ 8310488 w 8481938"/>
              <a:gd name="connsiteY6" fmla="*/ 57150 h 7629452"/>
              <a:gd name="connsiteX7" fmla="*/ 8367638 w 8481938"/>
              <a:gd name="connsiteY7" fmla="*/ 114300 h 7629452"/>
              <a:gd name="connsiteX8" fmla="*/ 8443838 w 8481938"/>
              <a:gd name="connsiteY8" fmla="*/ 228600 h 7629452"/>
              <a:gd name="connsiteX9" fmla="*/ 8443838 w 8481938"/>
              <a:gd name="connsiteY9" fmla="*/ 876300 h 7629452"/>
              <a:gd name="connsiteX10" fmla="*/ 8424788 w 8481938"/>
              <a:gd name="connsiteY10" fmla="*/ 1143000 h 7629452"/>
              <a:gd name="connsiteX11" fmla="*/ 8424788 w 8481938"/>
              <a:gd name="connsiteY11" fmla="*/ 3981450 h 7629452"/>
              <a:gd name="connsiteX12" fmla="*/ 8481938 w 8481938"/>
              <a:gd name="connsiteY12" fmla="*/ 4953000 h 7629452"/>
              <a:gd name="connsiteX13" fmla="*/ 8462888 w 8481938"/>
              <a:gd name="connsiteY13" fmla="*/ 5467350 h 7629452"/>
              <a:gd name="connsiteX14" fmla="*/ 8424788 w 8481938"/>
              <a:gd name="connsiteY14" fmla="*/ 5715000 h 7629452"/>
              <a:gd name="connsiteX15" fmla="*/ 8405738 w 8481938"/>
              <a:gd name="connsiteY15" fmla="*/ 5791200 h 7629452"/>
              <a:gd name="connsiteX16" fmla="*/ 8386688 w 8481938"/>
              <a:gd name="connsiteY16" fmla="*/ 5943600 h 7629452"/>
              <a:gd name="connsiteX17" fmla="*/ 8367638 w 8481938"/>
              <a:gd name="connsiteY17" fmla="*/ 6057900 h 7629452"/>
              <a:gd name="connsiteX18" fmla="*/ 8291438 w 8481938"/>
              <a:gd name="connsiteY18" fmla="*/ 6153150 h 7629452"/>
              <a:gd name="connsiteX19" fmla="*/ 8234288 w 8481938"/>
              <a:gd name="connsiteY19" fmla="*/ 6343650 h 7629452"/>
              <a:gd name="connsiteX20" fmla="*/ 8043788 w 8481938"/>
              <a:gd name="connsiteY20" fmla="*/ 6629400 h 7629452"/>
              <a:gd name="connsiteX21" fmla="*/ 7948538 w 8481938"/>
              <a:gd name="connsiteY21" fmla="*/ 6724650 h 7629452"/>
              <a:gd name="connsiteX22" fmla="*/ 7853288 w 8481938"/>
              <a:gd name="connsiteY22" fmla="*/ 6877050 h 7629452"/>
              <a:gd name="connsiteX23" fmla="*/ 7815188 w 8481938"/>
              <a:gd name="connsiteY23" fmla="*/ 6972300 h 7629452"/>
              <a:gd name="connsiteX24" fmla="*/ 7719938 w 8481938"/>
              <a:gd name="connsiteY24" fmla="*/ 7010400 h 7629452"/>
              <a:gd name="connsiteX25" fmla="*/ 7643738 w 8481938"/>
              <a:gd name="connsiteY25" fmla="*/ 7086600 h 7629452"/>
              <a:gd name="connsiteX26" fmla="*/ 7510388 w 8481938"/>
              <a:gd name="connsiteY26" fmla="*/ 7162800 h 7629452"/>
              <a:gd name="connsiteX27" fmla="*/ 7434188 w 8481938"/>
              <a:gd name="connsiteY27" fmla="*/ 7258050 h 7629452"/>
              <a:gd name="connsiteX28" fmla="*/ 7338938 w 8481938"/>
              <a:gd name="connsiteY28" fmla="*/ 7277100 h 7629452"/>
              <a:gd name="connsiteX29" fmla="*/ 6900788 w 8481938"/>
              <a:gd name="connsiteY29" fmla="*/ 7442200 h 7629452"/>
              <a:gd name="connsiteX30" fmla="*/ 5624438 w 8481938"/>
              <a:gd name="connsiteY30" fmla="*/ 7620000 h 7629452"/>
              <a:gd name="connsiteX31" fmla="*/ 938138 w 8481938"/>
              <a:gd name="connsiteY31" fmla="*/ 7613650 h 7629452"/>
              <a:gd name="connsiteX32" fmla="*/ 233288 w 8481938"/>
              <a:gd name="connsiteY32" fmla="*/ 7086600 h 7629452"/>
              <a:gd name="connsiteX0" fmla="*/ 222470 w 8471120"/>
              <a:gd name="connsiteY0" fmla="*/ 7150584 h 7693436"/>
              <a:gd name="connsiteX1" fmla="*/ 228820 w 8471120"/>
              <a:gd name="connsiteY1" fmla="*/ 2965934 h 7693436"/>
              <a:gd name="connsiteX2" fmla="*/ 3314920 w 8471120"/>
              <a:gd name="connsiteY2" fmla="*/ 6834 h 7693436"/>
              <a:gd name="connsiteX3" fmla="*/ 4984970 w 8471120"/>
              <a:gd name="connsiteY3" fmla="*/ 121134 h 7693436"/>
              <a:gd name="connsiteX4" fmla="*/ 5708870 w 8471120"/>
              <a:gd name="connsiteY4" fmla="*/ 63984 h 7693436"/>
              <a:gd name="connsiteX5" fmla="*/ 8128220 w 8471120"/>
              <a:gd name="connsiteY5" fmla="*/ 83034 h 7693436"/>
              <a:gd name="connsiteX6" fmla="*/ 8299670 w 8471120"/>
              <a:gd name="connsiteY6" fmla="*/ 121134 h 7693436"/>
              <a:gd name="connsiteX7" fmla="*/ 8356820 w 8471120"/>
              <a:gd name="connsiteY7" fmla="*/ 178284 h 7693436"/>
              <a:gd name="connsiteX8" fmla="*/ 8433020 w 8471120"/>
              <a:gd name="connsiteY8" fmla="*/ 292584 h 7693436"/>
              <a:gd name="connsiteX9" fmla="*/ 8433020 w 8471120"/>
              <a:gd name="connsiteY9" fmla="*/ 940284 h 7693436"/>
              <a:gd name="connsiteX10" fmla="*/ 8413970 w 8471120"/>
              <a:gd name="connsiteY10" fmla="*/ 1206984 h 7693436"/>
              <a:gd name="connsiteX11" fmla="*/ 8413970 w 8471120"/>
              <a:gd name="connsiteY11" fmla="*/ 4045434 h 7693436"/>
              <a:gd name="connsiteX12" fmla="*/ 8471120 w 8471120"/>
              <a:gd name="connsiteY12" fmla="*/ 5016984 h 7693436"/>
              <a:gd name="connsiteX13" fmla="*/ 8452070 w 8471120"/>
              <a:gd name="connsiteY13" fmla="*/ 5531334 h 7693436"/>
              <a:gd name="connsiteX14" fmla="*/ 8413970 w 8471120"/>
              <a:gd name="connsiteY14" fmla="*/ 5778984 h 7693436"/>
              <a:gd name="connsiteX15" fmla="*/ 8394920 w 8471120"/>
              <a:gd name="connsiteY15" fmla="*/ 5855184 h 7693436"/>
              <a:gd name="connsiteX16" fmla="*/ 8375870 w 8471120"/>
              <a:gd name="connsiteY16" fmla="*/ 6007584 h 7693436"/>
              <a:gd name="connsiteX17" fmla="*/ 8356820 w 8471120"/>
              <a:gd name="connsiteY17" fmla="*/ 6121884 h 7693436"/>
              <a:gd name="connsiteX18" fmla="*/ 8280620 w 8471120"/>
              <a:gd name="connsiteY18" fmla="*/ 6217134 h 7693436"/>
              <a:gd name="connsiteX19" fmla="*/ 8223470 w 8471120"/>
              <a:gd name="connsiteY19" fmla="*/ 6407634 h 7693436"/>
              <a:gd name="connsiteX20" fmla="*/ 8032970 w 8471120"/>
              <a:gd name="connsiteY20" fmla="*/ 6693384 h 7693436"/>
              <a:gd name="connsiteX21" fmla="*/ 7937720 w 8471120"/>
              <a:gd name="connsiteY21" fmla="*/ 6788634 h 7693436"/>
              <a:gd name="connsiteX22" fmla="*/ 7842470 w 8471120"/>
              <a:gd name="connsiteY22" fmla="*/ 6941034 h 7693436"/>
              <a:gd name="connsiteX23" fmla="*/ 7804370 w 8471120"/>
              <a:gd name="connsiteY23" fmla="*/ 7036284 h 7693436"/>
              <a:gd name="connsiteX24" fmla="*/ 7709120 w 8471120"/>
              <a:gd name="connsiteY24" fmla="*/ 7074384 h 7693436"/>
              <a:gd name="connsiteX25" fmla="*/ 7632920 w 8471120"/>
              <a:gd name="connsiteY25" fmla="*/ 7150584 h 7693436"/>
              <a:gd name="connsiteX26" fmla="*/ 7499570 w 8471120"/>
              <a:gd name="connsiteY26" fmla="*/ 7226784 h 7693436"/>
              <a:gd name="connsiteX27" fmla="*/ 7423370 w 8471120"/>
              <a:gd name="connsiteY27" fmla="*/ 7322034 h 7693436"/>
              <a:gd name="connsiteX28" fmla="*/ 7328120 w 8471120"/>
              <a:gd name="connsiteY28" fmla="*/ 7341084 h 7693436"/>
              <a:gd name="connsiteX29" fmla="*/ 6889970 w 8471120"/>
              <a:gd name="connsiteY29" fmla="*/ 7506184 h 7693436"/>
              <a:gd name="connsiteX30" fmla="*/ 5613620 w 8471120"/>
              <a:gd name="connsiteY30" fmla="*/ 7683984 h 7693436"/>
              <a:gd name="connsiteX31" fmla="*/ 927320 w 8471120"/>
              <a:gd name="connsiteY31" fmla="*/ 7677634 h 7693436"/>
              <a:gd name="connsiteX32" fmla="*/ 222470 w 8471120"/>
              <a:gd name="connsiteY32" fmla="*/ 7150584 h 7693436"/>
              <a:gd name="connsiteX0" fmla="*/ 222470 w 8471120"/>
              <a:gd name="connsiteY0" fmla="*/ 7143924 h 7686776"/>
              <a:gd name="connsiteX1" fmla="*/ 228820 w 8471120"/>
              <a:gd name="connsiteY1" fmla="*/ 2959274 h 7686776"/>
              <a:gd name="connsiteX2" fmla="*/ 3314920 w 8471120"/>
              <a:gd name="connsiteY2" fmla="*/ 174 h 7686776"/>
              <a:gd name="connsiteX3" fmla="*/ 4984970 w 8471120"/>
              <a:gd name="connsiteY3" fmla="*/ 114474 h 7686776"/>
              <a:gd name="connsiteX4" fmla="*/ 5708870 w 8471120"/>
              <a:gd name="connsiteY4" fmla="*/ 57324 h 7686776"/>
              <a:gd name="connsiteX5" fmla="*/ 8128220 w 8471120"/>
              <a:gd name="connsiteY5" fmla="*/ 76374 h 7686776"/>
              <a:gd name="connsiteX6" fmla="*/ 8299670 w 8471120"/>
              <a:gd name="connsiteY6" fmla="*/ 114474 h 7686776"/>
              <a:gd name="connsiteX7" fmla="*/ 8356820 w 8471120"/>
              <a:gd name="connsiteY7" fmla="*/ 171624 h 7686776"/>
              <a:gd name="connsiteX8" fmla="*/ 8433020 w 8471120"/>
              <a:gd name="connsiteY8" fmla="*/ 285924 h 7686776"/>
              <a:gd name="connsiteX9" fmla="*/ 8433020 w 8471120"/>
              <a:gd name="connsiteY9" fmla="*/ 933624 h 7686776"/>
              <a:gd name="connsiteX10" fmla="*/ 8413970 w 8471120"/>
              <a:gd name="connsiteY10" fmla="*/ 1200324 h 7686776"/>
              <a:gd name="connsiteX11" fmla="*/ 8413970 w 8471120"/>
              <a:gd name="connsiteY11" fmla="*/ 4038774 h 7686776"/>
              <a:gd name="connsiteX12" fmla="*/ 8471120 w 8471120"/>
              <a:gd name="connsiteY12" fmla="*/ 5010324 h 7686776"/>
              <a:gd name="connsiteX13" fmla="*/ 8452070 w 8471120"/>
              <a:gd name="connsiteY13" fmla="*/ 5524674 h 7686776"/>
              <a:gd name="connsiteX14" fmla="*/ 8413970 w 8471120"/>
              <a:gd name="connsiteY14" fmla="*/ 5772324 h 7686776"/>
              <a:gd name="connsiteX15" fmla="*/ 8394920 w 8471120"/>
              <a:gd name="connsiteY15" fmla="*/ 5848524 h 7686776"/>
              <a:gd name="connsiteX16" fmla="*/ 8375870 w 8471120"/>
              <a:gd name="connsiteY16" fmla="*/ 6000924 h 7686776"/>
              <a:gd name="connsiteX17" fmla="*/ 8356820 w 8471120"/>
              <a:gd name="connsiteY17" fmla="*/ 6115224 h 7686776"/>
              <a:gd name="connsiteX18" fmla="*/ 8280620 w 8471120"/>
              <a:gd name="connsiteY18" fmla="*/ 6210474 h 7686776"/>
              <a:gd name="connsiteX19" fmla="*/ 8223470 w 8471120"/>
              <a:gd name="connsiteY19" fmla="*/ 6400974 h 7686776"/>
              <a:gd name="connsiteX20" fmla="*/ 8032970 w 8471120"/>
              <a:gd name="connsiteY20" fmla="*/ 6686724 h 7686776"/>
              <a:gd name="connsiteX21" fmla="*/ 7937720 w 8471120"/>
              <a:gd name="connsiteY21" fmla="*/ 6781974 h 7686776"/>
              <a:gd name="connsiteX22" fmla="*/ 7842470 w 8471120"/>
              <a:gd name="connsiteY22" fmla="*/ 6934374 h 7686776"/>
              <a:gd name="connsiteX23" fmla="*/ 7804370 w 8471120"/>
              <a:gd name="connsiteY23" fmla="*/ 7029624 h 7686776"/>
              <a:gd name="connsiteX24" fmla="*/ 7709120 w 8471120"/>
              <a:gd name="connsiteY24" fmla="*/ 7067724 h 7686776"/>
              <a:gd name="connsiteX25" fmla="*/ 7632920 w 8471120"/>
              <a:gd name="connsiteY25" fmla="*/ 7143924 h 7686776"/>
              <a:gd name="connsiteX26" fmla="*/ 7499570 w 8471120"/>
              <a:gd name="connsiteY26" fmla="*/ 7220124 h 7686776"/>
              <a:gd name="connsiteX27" fmla="*/ 7423370 w 8471120"/>
              <a:gd name="connsiteY27" fmla="*/ 7315374 h 7686776"/>
              <a:gd name="connsiteX28" fmla="*/ 7328120 w 8471120"/>
              <a:gd name="connsiteY28" fmla="*/ 7334424 h 7686776"/>
              <a:gd name="connsiteX29" fmla="*/ 6889970 w 8471120"/>
              <a:gd name="connsiteY29" fmla="*/ 7499524 h 7686776"/>
              <a:gd name="connsiteX30" fmla="*/ 5613620 w 8471120"/>
              <a:gd name="connsiteY30" fmla="*/ 7677324 h 7686776"/>
              <a:gd name="connsiteX31" fmla="*/ 927320 w 8471120"/>
              <a:gd name="connsiteY31" fmla="*/ 7670974 h 7686776"/>
              <a:gd name="connsiteX32" fmla="*/ 222470 w 8471120"/>
              <a:gd name="connsiteY32" fmla="*/ 7143924 h 7686776"/>
              <a:gd name="connsiteX0" fmla="*/ 2337 w 8250987"/>
              <a:gd name="connsiteY0" fmla="*/ 7143924 h 7686776"/>
              <a:gd name="connsiteX1" fmla="*/ 8687 w 8250987"/>
              <a:gd name="connsiteY1" fmla="*/ 2959274 h 7686776"/>
              <a:gd name="connsiteX2" fmla="*/ 3094787 w 8250987"/>
              <a:gd name="connsiteY2" fmla="*/ 174 h 7686776"/>
              <a:gd name="connsiteX3" fmla="*/ 4764837 w 8250987"/>
              <a:gd name="connsiteY3" fmla="*/ 114474 h 7686776"/>
              <a:gd name="connsiteX4" fmla="*/ 5488737 w 8250987"/>
              <a:gd name="connsiteY4" fmla="*/ 57324 h 7686776"/>
              <a:gd name="connsiteX5" fmla="*/ 7908087 w 8250987"/>
              <a:gd name="connsiteY5" fmla="*/ 76374 h 7686776"/>
              <a:gd name="connsiteX6" fmla="*/ 8079537 w 8250987"/>
              <a:gd name="connsiteY6" fmla="*/ 114474 h 7686776"/>
              <a:gd name="connsiteX7" fmla="*/ 8136687 w 8250987"/>
              <a:gd name="connsiteY7" fmla="*/ 171624 h 7686776"/>
              <a:gd name="connsiteX8" fmla="*/ 8212887 w 8250987"/>
              <a:gd name="connsiteY8" fmla="*/ 285924 h 7686776"/>
              <a:gd name="connsiteX9" fmla="*/ 8212887 w 8250987"/>
              <a:gd name="connsiteY9" fmla="*/ 933624 h 7686776"/>
              <a:gd name="connsiteX10" fmla="*/ 8193837 w 8250987"/>
              <a:gd name="connsiteY10" fmla="*/ 1200324 h 7686776"/>
              <a:gd name="connsiteX11" fmla="*/ 8193837 w 8250987"/>
              <a:gd name="connsiteY11" fmla="*/ 4038774 h 7686776"/>
              <a:gd name="connsiteX12" fmla="*/ 8250987 w 8250987"/>
              <a:gd name="connsiteY12" fmla="*/ 5010324 h 7686776"/>
              <a:gd name="connsiteX13" fmla="*/ 8231937 w 8250987"/>
              <a:gd name="connsiteY13" fmla="*/ 5524674 h 7686776"/>
              <a:gd name="connsiteX14" fmla="*/ 8193837 w 8250987"/>
              <a:gd name="connsiteY14" fmla="*/ 5772324 h 7686776"/>
              <a:gd name="connsiteX15" fmla="*/ 8174787 w 8250987"/>
              <a:gd name="connsiteY15" fmla="*/ 5848524 h 7686776"/>
              <a:gd name="connsiteX16" fmla="*/ 8155737 w 8250987"/>
              <a:gd name="connsiteY16" fmla="*/ 6000924 h 7686776"/>
              <a:gd name="connsiteX17" fmla="*/ 8136687 w 8250987"/>
              <a:gd name="connsiteY17" fmla="*/ 6115224 h 7686776"/>
              <a:gd name="connsiteX18" fmla="*/ 8060487 w 8250987"/>
              <a:gd name="connsiteY18" fmla="*/ 6210474 h 7686776"/>
              <a:gd name="connsiteX19" fmla="*/ 8003337 w 8250987"/>
              <a:gd name="connsiteY19" fmla="*/ 6400974 h 7686776"/>
              <a:gd name="connsiteX20" fmla="*/ 7812837 w 8250987"/>
              <a:gd name="connsiteY20" fmla="*/ 6686724 h 7686776"/>
              <a:gd name="connsiteX21" fmla="*/ 7717587 w 8250987"/>
              <a:gd name="connsiteY21" fmla="*/ 6781974 h 7686776"/>
              <a:gd name="connsiteX22" fmla="*/ 7622337 w 8250987"/>
              <a:gd name="connsiteY22" fmla="*/ 6934374 h 7686776"/>
              <a:gd name="connsiteX23" fmla="*/ 7584237 w 8250987"/>
              <a:gd name="connsiteY23" fmla="*/ 7029624 h 7686776"/>
              <a:gd name="connsiteX24" fmla="*/ 7488987 w 8250987"/>
              <a:gd name="connsiteY24" fmla="*/ 7067724 h 7686776"/>
              <a:gd name="connsiteX25" fmla="*/ 7412787 w 8250987"/>
              <a:gd name="connsiteY25" fmla="*/ 7143924 h 7686776"/>
              <a:gd name="connsiteX26" fmla="*/ 7279437 w 8250987"/>
              <a:gd name="connsiteY26" fmla="*/ 7220124 h 7686776"/>
              <a:gd name="connsiteX27" fmla="*/ 7203237 w 8250987"/>
              <a:gd name="connsiteY27" fmla="*/ 7315374 h 7686776"/>
              <a:gd name="connsiteX28" fmla="*/ 7107987 w 8250987"/>
              <a:gd name="connsiteY28" fmla="*/ 7334424 h 7686776"/>
              <a:gd name="connsiteX29" fmla="*/ 6669837 w 8250987"/>
              <a:gd name="connsiteY29" fmla="*/ 7499524 h 7686776"/>
              <a:gd name="connsiteX30" fmla="*/ 5393487 w 8250987"/>
              <a:gd name="connsiteY30" fmla="*/ 7677324 h 7686776"/>
              <a:gd name="connsiteX31" fmla="*/ 707187 w 8250987"/>
              <a:gd name="connsiteY31" fmla="*/ 7670974 h 7686776"/>
              <a:gd name="connsiteX32" fmla="*/ 2337 w 8250987"/>
              <a:gd name="connsiteY32" fmla="*/ 7143924 h 7686776"/>
              <a:gd name="connsiteX0" fmla="*/ 245 w 8248895"/>
              <a:gd name="connsiteY0" fmla="*/ 7143924 h 7686776"/>
              <a:gd name="connsiteX1" fmla="*/ 6595 w 8248895"/>
              <a:gd name="connsiteY1" fmla="*/ 2959274 h 7686776"/>
              <a:gd name="connsiteX2" fmla="*/ 3092695 w 8248895"/>
              <a:gd name="connsiteY2" fmla="*/ 174 h 7686776"/>
              <a:gd name="connsiteX3" fmla="*/ 4762745 w 8248895"/>
              <a:gd name="connsiteY3" fmla="*/ 114474 h 7686776"/>
              <a:gd name="connsiteX4" fmla="*/ 5486645 w 8248895"/>
              <a:gd name="connsiteY4" fmla="*/ 57324 h 7686776"/>
              <a:gd name="connsiteX5" fmla="*/ 7905995 w 8248895"/>
              <a:gd name="connsiteY5" fmla="*/ 76374 h 7686776"/>
              <a:gd name="connsiteX6" fmla="*/ 8077445 w 8248895"/>
              <a:gd name="connsiteY6" fmla="*/ 114474 h 7686776"/>
              <a:gd name="connsiteX7" fmla="*/ 8134595 w 8248895"/>
              <a:gd name="connsiteY7" fmla="*/ 171624 h 7686776"/>
              <a:gd name="connsiteX8" fmla="*/ 8210795 w 8248895"/>
              <a:gd name="connsiteY8" fmla="*/ 285924 h 7686776"/>
              <a:gd name="connsiteX9" fmla="*/ 8210795 w 8248895"/>
              <a:gd name="connsiteY9" fmla="*/ 933624 h 7686776"/>
              <a:gd name="connsiteX10" fmla="*/ 8191745 w 8248895"/>
              <a:gd name="connsiteY10" fmla="*/ 1200324 h 7686776"/>
              <a:gd name="connsiteX11" fmla="*/ 8191745 w 8248895"/>
              <a:gd name="connsiteY11" fmla="*/ 4038774 h 7686776"/>
              <a:gd name="connsiteX12" fmla="*/ 8248895 w 8248895"/>
              <a:gd name="connsiteY12" fmla="*/ 5010324 h 7686776"/>
              <a:gd name="connsiteX13" fmla="*/ 8229845 w 8248895"/>
              <a:gd name="connsiteY13" fmla="*/ 5524674 h 7686776"/>
              <a:gd name="connsiteX14" fmla="*/ 8191745 w 8248895"/>
              <a:gd name="connsiteY14" fmla="*/ 5772324 h 7686776"/>
              <a:gd name="connsiteX15" fmla="*/ 8172695 w 8248895"/>
              <a:gd name="connsiteY15" fmla="*/ 5848524 h 7686776"/>
              <a:gd name="connsiteX16" fmla="*/ 8153645 w 8248895"/>
              <a:gd name="connsiteY16" fmla="*/ 6000924 h 7686776"/>
              <a:gd name="connsiteX17" fmla="*/ 8134595 w 8248895"/>
              <a:gd name="connsiteY17" fmla="*/ 6115224 h 7686776"/>
              <a:gd name="connsiteX18" fmla="*/ 8058395 w 8248895"/>
              <a:gd name="connsiteY18" fmla="*/ 6210474 h 7686776"/>
              <a:gd name="connsiteX19" fmla="*/ 8001245 w 8248895"/>
              <a:gd name="connsiteY19" fmla="*/ 6400974 h 7686776"/>
              <a:gd name="connsiteX20" fmla="*/ 7810745 w 8248895"/>
              <a:gd name="connsiteY20" fmla="*/ 6686724 h 7686776"/>
              <a:gd name="connsiteX21" fmla="*/ 7715495 w 8248895"/>
              <a:gd name="connsiteY21" fmla="*/ 6781974 h 7686776"/>
              <a:gd name="connsiteX22" fmla="*/ 7620245 w 8248895"/>
              <a:gd name="connsiteY22" fmla="*/ 6934374 h 7686776"/>
              <a:gd name="connsiteX23" fmla="*/ 7582145 w 8248895"/>
              <a:gd name="connsiteY23" fmla="*/ 7029624 h 7686776"/>
              <a:gd name="connsiteX24" fmla="*/ 7486895 w 8248895"/>
              <a:gd name="connsiteY24" fmla="*/ 7067724 h 7686776"/>
              <a:gd name="connsiteX25" fmla="*/ 7410695 w 8248895"/>
              <a:gd name="connsiteY25" fmla="*/ 7143924 h 7686776"/>
              <a:gd name="connsiteX26" fmla="*/ 7277345 w 8248895"/>
              <a:gd name="connsiteY26" fmla="*/ 7220124 h 7686776"/>
              <a:gd name="connsiteX27" fmla="*/ 7201145 w 8248895"/>
              <a:gd name="connsiteY27" fmla="*/ 7315374 h 7686776"/>
              <a:gd name="connsiteX28" fmla="*/ 7105895 w 8248895"/>
              <a:gd name="connsiteY28" fmla="*/ 7334424 h 7686776"/>
              <a:gd name="connsiteX29" fmla="*/ 6667745 w 8248895"/>
              <a:gd name="connsiteY29" fmla="*/ 7499524 h 7686776"/>
              <a:gd name="connsiteX30" fmla="*/ 5391395 w 8248895"/>
              <a:gd name="connsiteY30" fmla="*/ 7677324 h 7686776"/>
              <a:gd name="connsiteX31" fmla="*/ 705095 w 8248895"/>
              <a:gd name="connsiteY31" fmla="*/ 7670974 h 7686776"/>
              <a:gd name="connsiteX32" fmla="*/ 245 w 8248895"/>
              <a:gd name="connsiteY32" fmla="*/ 7143924 h 7686776"/>
              <a:gd name="connsiteX0" fmla="*/ 245 w 8248895"/>
              <a:gd name="connsiteY0" fmla="*/ 7347369 h 7890221"/>
              <a:gd name="connsiteX1" fmla="*/ 6595 w 8248895"/>
              <a:gd name="connsiteY1" fmla="*/ 3162719 h 7890221"/>
              <a:gd name="connsiteX2" fmla="*/ 3092695 w 8248895"/>
              <a:gd name="connsiteY2" fmla="*/ 203619 h 7890221"/>
              <a:gd name="connsiteX3" fmla="*/ 5486645 w 8248895"/>
              <a:gd name="connsiteY3" fmla="*/ 260769 h 7890221"/>
              <a:gd name="connsiteX4" fmla="*/ 7905995 w 8248895"/>
              <a:gd name="connsiteY4" fmla="*/ 279819 h 7890221"/>
              <a:gd name="connsiteX5" fmla="*/ 8077445 w 8248895"/>
              <a:gd name="connsiteY5" fmla="*/ 317919 h 7890221"/>
              <a:gd name="connsiteX6" fmla="*/ 8134595 w 8248895"/>
              <a:gd name="connsiteY6" fmla="*/ 375069 h 7890221"/>
              <a:gd name="connsiteX7" fmla="*/ 8210795 w 8248895"/>
              <a:gd name="connsiteY7" fmla="*/ 489369 h 7890221"/>
              <a:gd name="connsiteX8" fmla="*/ 8210795 w 8248895"/>
              <a:gd name="connsiteY8" fmla="*/ 1137069 h 7890221"/>
              <a:gd name="connsiteX9" fmla="*/ 8191745 w 8248895"/>
              <a:gd name="connsiteY9" fmla="*/ 1403769 h 7890221"/>
              <a:gd name="connsiteX10" fmla="*/ 8191745 w 8248895"/>
              <a:gd name="connsiteY10" fmla="*/ 4242219 h 7890221"/>
              <a:gd name="connsiteX11" fmla="*/ 8248895 w 8248895"/>
              <a:gd name="connsiteY11" fmla="*/ 5213769 h 7890221"/>
              <a:gd name="connsiteX12" fmla="*/ 8229845 w 8248895"/>
              <a:gd name="connsiteY12" fmla="*/ 5728119 h 7890221"/>
              <a:gd name="connsiteX13" fmla="*/ 8191745 w 8248895"/>
              <a:gd name="connsiteY13" fmla="*/ 5975769 h 7890221"/>
              <a:gd name="connsiteX14" fmla="*/ 8172695 w 8248895"/>
              <a:gd name="connsiteY14" fmla="*/ 6051969 h 7890221"/>
              <a:gd name="connsiteX15" fmla="*/ 8153645 w 8248895"/>
              <a:gd name="connsiteY15" fmla="*/ 6204369 h 7890221"/>
              <a:gd name="connsiteX16" fmla="*/ 8134595 w 8248895"/>
              <a:gd name="connsiteY16" fmla="*/ 6318669 h 7890221"/>
              <a:gd name="connsiteX17" fmla="*/ 8058395 w 8248895"/>
              <a:gd name="connsiteY17" fmla="*/ 6413919 h 7890221"/>
              <a:gd name="connsiteX18" fmla="*/ 8001245 w 8248895"/>
              <a:gd name="connsiteY18" fmla="*/ 6604419 h 7890221"/>
              <a:gd name="connsiteX19" fmla="*/ 7810745 w 8248895"/>
              <a:gd name="connsiteY19" fmla="*/ 6890169 h 7890221"/>
              <a:gd name="connsiteX20" fmla="*/ 7715495 w 8248895"/>
              <a:gd name="connsiteY20" fmla="*/ 6985419 h 7890221"/>
              <a:gd name="connsiteX21" fmla="*/ 7620245 w 8248895"/>
              <a:gd name="connsiteY21" fmla="*/ 7137819 h 7890221"/>
              <a:gd name="connsiteX22" fmla="*/ 7582145 w 8248895"/>
              <a:gd name="connsiteY22" fmla="*/ 7233069 h 7890221"/>
              <a:gd name="connsiteX23" fmla="*/ 7486895 w 8248895"/>
              <a:gd name="connsiteY23" fmla="*/ 7271169 h 7890221"/>
              <a:gd name="connsiteX24" fmla="*/ 7410695 w 8248895"/>
              <a:gd name="connsiteY24" fmla="*/ 7347369 h 7890221"/>
              <a:gd name="connsiteX25" fmla="*/ 7277345 w 8248895"/>
              <a:gd name="connsiteY25" fmla="*/ 7423569 h 7890221"/>
              <a:gd name="connsiteX26" fmla="*/ 7201145 w 8248895"/>
              <a:gd name="connsiteY26" fmla="*/ 7518819 h 7890221"/>
              <a:gd name="connsiteX27" fmla="*/ 7105895 w 8248895"/>
              <a:gd name="connsiteY27" fmla="*/ 7537869 h 7890221"/>
              <a:gd name="connsiteX28" fmla="*/ 6667745 w 8248895"/>
              <a:gd name="connsiteY28" fmla="*/ 7702969 h 7890221"/>
              <a:gd name="connsiteX29" fmla="*/ 5391395 w 8248895"/>
              <a:gd name="connsiteY29" fmla="*/ 7880769 h 7890221"/>
              <a:gd name="connsiteX30" fmla="*/ 705095 w 8248895"/>
              <a:gd name="connsiteY30" fmla="*/ 7874419 h 7890221"/>
              <a:gd name="connsiteX31" fmla="*/ 245 w 8248895"/>
              <a:gd name="connsiteY31" fmla="*/ 7347369 h 7890221"/>
              <a:gd name="connsiteX0" fmla="*/ 245 w 8248895"/>
              <a:gd name="connsiteY0" fmla="*/ 7342870 h 7885722"/>
              <a:gd name="connsiteX1" fmla="*/ 6595 w 8248895"/>
              <a:gd name="connsiteY1" fmla="*/ 3158220 h 7885722"/>
              <a:gd name="connsiteX2" fmla="*/ 3092695 w 8248895"/>
              <a:gd name="connsiteY2" fmla="*/ 199120 h 7885722"/>
              <a:gd name="connsiteX3" fmla="*/ 7905995 w 8248895"/>
              <a:gd name="connsiteY3" fmla="*/ 275320 h 7885722"/>
              <a:gd name="connsiteX4" fmla="*/ 8077445 w 8248895"/>
              <a:gd name="connsiteY4" fmla="*/ 313420 h 7885722"/>
              <a:gd name="connsiteX5" fmla="*/ 8134595 w 8248895"/>
              <a:gd name="connsiteY5" fmla="*/ 370570 h 7885722"/>
              <a:gd name="connsiteX6" fmla="*/ 8210795 w 8248895"/>
              <a:gd name="connsiteY6" fmla="*/ 484870 h 7885722"/>
              <a:gd name="connsiteX7" fmla="*/ 8210795 w 8248895"/>
              <a:gd name="connsiteY7" fmla="*/ 1132570 h 7885722"/>
              <a:gd name="connsiteX8" fmla="*/ 8191745 w 8248895"/>
              <a:gd name="connsiteY8" fmla="*/ 1399270 h 7885722"/>
              <a:gd name="connsiteX9" fmla="*/ 8191745 w 8248895"/>
              <a:gd name="connsiteY9" fmla="*/ 4237720 h 7885722"/>
              <a:gd name="connsiteX10" fmla="*/ 8248895 w 8248895"/>
              <a:gd name="connsiteY10" fmla="*/ 5209270 h 7885722"/>
              <a:gd name="connsiteX11" fmla="*/ 8229845 w 8248895"/>
              <a:gd name="connsiteY11" fmla="*/ 5723620 h 7885722"/>
              <a:gd name="connsiteX12" fmla="*/ 8191745 w 8248895"/>
              <a:gd name="connsiteY12" fmla="*/ 5971270 h 7885722"/>
              <a:gd name="connsiteX13" fmla="*/ 8172695 w 8248895"/>
              <a:gd name="connsiteY13" fmla="*/ 6047470 h 7885722"/>
              <a:gd name="connsiteX14" fmla="*/ 8153645 w 8248895"/>
              <a:gd name="connsiteY14" fmla="*/ 6199870 h 7885722"/>
              <a:gd name="connsiteX15" fmla="*/ 8134595 w 8248895"/>
              <a:gd name="connsiteY15" fmla="*/ 6314170 h 7885722"/>
              <a:gd name="connsiteX16" fmla="*/ 8058395 w 8248895"/>
              <a:gd name="connsiteY16" fmla="*/ 6409420 h 7885722"/>
              <a:gd name="connsiteX17" fmla="*/ 8001245 w 8248895"/>
              <a:gd name="connsiteY17" fmla="*/ 6599920 h 7885722"/>
              <a:gd name="connsiteX18" fmla="*/ 7810745 w 8248895"/>
              <a:gd name="connsiteY18" fmla="*/ 6885670 h 7885722"/>
              <a:gd name="connsiteX19" fmla="*/ 7715495 w 8248895"/>
              <a:gd name="connsiteY19" fmla="*/ 6980920 h 7885722"/>
              <a:gd name="connsiteX20" fmla="*/ 7620245 w 8248895"/>
              <a:gd name="connsiteY20" fmla="*/ 7133320 h 7885722"/>
              <a:gd name="connsiteX21" fmla="*/ 7582145 w 8248895"/>
              <a:gd name="connsiteY21" fmla="*/ 7228570 h 7885722"/>
              <a:gd name="connsiteX22" fmla="*/ 7486895 w 8248895"/>
              <a:gd name="connsiteY22" fmla="*/ 7266670 h 7885722"/>
              <a:gd name="connsiteX23" fmla="*/ 7410695 w 8248895"/>
              <a:gd name="connsiteY23" fmla="*/ 7342870 h 7885722"/>
              <a:gd name="connsiteX24" fmla="*/ 7277345 w 8248895"/>
              <a:gd name="connsiteY24" fmla="*/ 7419070 h 7885722"/>
              <a:gd name="connsiteX25" fmla="*/ 7201145 w 8248895"/>
              <a:gd name="connsiteY25" fmla="*/ 7514320 h 7885722"/>
              <a:gd name="connsiteX26" fmla="*/ 7105895 w 8248895"/>
              <a:gd name="connsiteY26" fmla="*/ 7533370 h 7885722"/>
              <a:gd name="connsiteX27" fmla="*/ 6667745 w 8248895"/>
              <a:gd name="connsiteY27" fmla="*/ 7698470 h 7885722"/>
              <a:gd name="connsiteX28" fmla="*/ 5391395 w 8248895"/>
              <a:gd name="connsiteY28" fmla="*/ 7876270 h 7885722"/>
              <a:gd name="connsiteX29" fmla="*/ 705095 w 8248895"/>
              <a:gd name="connsiteY29" fmla="*/ 7869920 h 7885722"/>
              <a:gd name="connsiteX30" fmla="*/ 245 w 8248895"/>
              <a:gd name="connsiteY30" fmla="*/ 7342870 h 7885722"/>
              <a:gd name="connsiteX0" fmla="*/ 245 w 8248895"/>
              <a:gd name="connsiteY0" fmla="*/ 7143750 h 7686602"/>
              <a:gd name="connsiteX1" fmla="*/ 6595 w 8248895"/>
              <a:gd name="connsiteY1" fmla="*/ 2959100 h 7686602"/>
              <a:gd name="connsiteX2" fmla="*/ 3092695 w 8248895"/>
              <a:gd name="connsiteY2" fmla="*/ 0 h 7686602"/>
              <a:gd name="connsiteX3" fmla="*/ 7905995 w 8248895"/>
              <a:gd name="connsiteY3" fmla="*/ 76200 h 7686602"/>
              <a:gd name="connsiteX4" fmla="*/ 8077445 w 8248895"/>
              <a:gd name="connsiteY4" fmla="*/ 114300 h 7686602"/>
              <a:gd name="connsiteX5" fmla="*/ 8134595 w 8248895"/>
              <a:gd name="connsiteY5" fmla="*/ 171450 h 7686602"/>
              <a:gd name="connsiteX6" fmla="*/ 8210795 w 8248895"/>
              <a:gd name="connsiteY6" fmla="*/ 285750 h 7686602"/>
              <a:gd name="connsiteX7" fmla="*/ 8210795 w 8248895"/>
              <a:gd name="connsiteY7" fmla="*/ 933450 h 7686602"/>
              <a:gd name="connsiteX8" fmla="*/ 8191745 w 8248895"/>
              <a:gd name="connsiteY8" fmla="*/ 1200150 h 7686602"/>
              <a:gd name="connsiteX9" fmla="*/ 8191745 w 8248895"/>
              <a:gd name="connsiteY9" fmla="*/ 4038600 h 7686602"/>
              <a:gd name="connsiteX10" fmla="*/ 8248895 w 8248895"/>
              <a:gd name="connsiteY10" fmla="*/ 5010150 h 7686602"/>
              <a:gd name="connsiteX11" fmla="*/ 8229845 w 8248895"/>
              <a:gd name="connsiteY11" fmla="*/ 5524500 h 7686602"/>
              <a:gd name="connsiteX12" fmla="*/ 8191745 w 8248895"/>
              <a:gd name="connsiteY12" fmla="*/ 5772150 h 7686602"/>
              <a:gd name="connsiteX13" fmla="*/ 8172695 w 8248895"/>
              <a:gd name="connsiteY13" fmla="*/ 5848350 h 7686602"/>
              <a:gd name="connsiteX14" fmla="*/ 8153645 w 8248895"/>
              <a:gd name="connsiteY14" fmla="*/ 6000750 h 7686602"/>
              <a:gd name="connsiteX15" fmla="*/ 8134595 w 8248895"/>
              <a:gd name="connsiteY15" fmla="*/ 6115050 h 7686602"/>
              <a:gd name="connsiteX16" fmla="*/ 8058395 w 8248895"/>
              <a:gd name="connsiteY16" fmla="*/ 6210300 h 7686602"/>
              <a:gd name="connsiteX17" fmla="*/ 8001245 w 8248895"/>
              <a:gd name="connsiteY17" fmla="*/ 6400800 h 7686602"/>
              <a:gd name="connsiteX18" fmla="*/ 7810745 w 8248895"/>
              <a:gd name="connsiteY18" fmla="*/ 6686550 h 7686602"/>
              <a:gd name="connsiteX19" fmla="*/ 7715495 w 8248895"/>
              <a:gd name="connsiteY19" fmla="*/ 6781800 h 7686602"/>
              <a:gd name="connsiteX20" fmla="*/ 7620245 w 8248895"/>
              <a:gd name="connsiteY20" fmla="*/ 6934200 h 7686602"/>
              <a:gd name="connsiteX21" fmla="*/ 7582145 w 8248895"/>
              <a:gd name="connsiteY21" fmla="*/ 7029450 h 7686602"/>
              <a:gd name="connsiteX22" fmla="*/ 7486895 w 8248895"/>
              <a:gd name="connsiteY22" fmla="*/ 7067550 h 7686602"/>
              <a:gd name="connsiteX23" fmla="*/ 7410695 w 8248895"/>
              <a:gd name="connsiteY23" fmla="*/ 7143750 h 7686602"/>
              <a:gd name="connsiteX24" fmla="*/ 7277345 w 8248895"/>
              <a:gd name="connsiteY24" fmla="*/ 7219950 h 7686602"/>
              <a:gd name="connsiteX25" fmla="*/ 7201145 w 8248895"/>
              <a:gd name="connsiteY25" fmla="*/ 7315200 h 7686602"/>
              <a:gd name="connsiteX26" fmla="*/ 7105895 w 8248895"/>
              <a:gd name="connsiteY26" fmla="*/ 7334250 h 7686602"/>
              <a:gd name="connsiteX27" fmla="*/ 6667745 w 8248895"/>
              <a:gd name="connsiteY27" fmla="*/ 7499350 h 7686602"/>
              <a:gd name="connsiteX28" fmla="*/ 5391395 w 8248895"/>
              <a:gd name="connsiteY28" fmla="*/ 7677150 h 7686602"/>
              <a:gd name="connsiteX29" fmla="*/ 705095 w 8248895"/>
              <a:gd name="connsiteY29" fmla="*/ 7670800 h 7686602"/>
              <a:gd name="connsiteX30" fmla="*/ 245 w 8248895"/>
              <a:gd name="connsiteY30" fmla="*/ 7143750 h 7686602"/>
              <a:gd name="connsiteX0" fmla="*/ 245 w 8248895"/>
              <a:gd name="connsiteY0" fmla="*/ 7362942 h 7905794"/>
              <a:gd name="connsiteX1" fmla="*/ 6595 w 8248895"/>
              <a:gd name="connsiteY1" fmla="*/ 3178292 h 7905794"/>
              <a:gd name="connsiteX2" fmla="*/ 3092695 w 8248895"/>
              <a:gd name="connsiteY2" fmla="*/ 219192 h 7905794"/>
              <a:gd name="connsiteX3" fmla="*/ 7645645 w 8248895"/>
              <a:gd name="connsiteY3" fmla="*/ 219192 h 7905794"/>
              <a:gd name="connsiteX4" fmla="*/ 8077445 w 8248895"/>
              <a:gd name="connsiteY4" fmla="*/ 333492 h 7905794"/>
              <a:gd name="connsiteX5" fmla="*/ 8134595 w 8248895"/>
              <a:gd name="connsiteY5" fmla="*/ 390642 h 7905794"/>
              <a:gd name="connsiteX6" fmla="*/ 8210795 w 8248895"/>
              <a:gd name="connsiteY6" fmla="*/ 504942 h 7905794"/>
              <a:gd name="connsiteX7" fmla="*/ 8210795 w 8248895"/>
              <a:gd name="connsiteY7" fmla="*/ 1152642 h 7905794"/>
              <a:gd name="connsiteX8" fmla="*/ 8191745 w 8248895"/>
              <a:gd name="connsiteY8" fmla="*/ 1419342 h 7905794"/>
              <a:gd name="connsiteX9" fmla="*/ 8191745 w 8248895"/>
              <a:gd name="connsiteY9" fmla="*/ 4257792 h 7905794"/>
              <a:gd name="connsiteX10" fmla="*/ 8248895 w 8248895"/>
              <a:gd name="connsiteY10" fmla="*/ 5229342 h 7905794"/>
              <a:gd name="connsiteX11" fmla="*/ 8229845 w 8248895"/>
              <a:gd name="connsiteY11" fmla="*/ 5743692 h 7905794"/>
              <a:gd name="connsiteX12" fmla="*/ 8191745 w 8248895"/>
              <a:gd name="connsiteY12" fmla="*/ 5991342 h 7905794"/>
              <a:gd name="connsiteX13" fmla="*/ 8172695 w 8248895"/>
              <a:gd name="connsiteY13" fmla="*/ 6067542 h 7905794"/>
              <a:gd name="connsiteX14" fmla="*/ 8153645 w 8248895"/>
              <a:gd name="connsiteY14" fmla="*/ 6219942 h 7905794"/>
              <a:gd name="connsiteX15" fmla="*/ 8134595 w 8248895"/>
              <a:gd name="connsiteY15" fmla="*/ 6334242 h 7905794"/>
              <a:gd name="connsiteX16" fmla="*/ 8058395 w 8248895"/>
              <a:gd name="connsiteY16" fmla="*/ 6429492 h 7905794"/>
              <a:gd name="connsiteX17" fmla="*/ 8001245 w 8248895"/>
              <a:gd name="connsiteY17" fmla="*/ 6619992 h 7905794"/>
              <a:gd name="connsiteX18" fmla="*/ 7810745 w 8248895"/>
              <a:gd name="connsiteY18" fmla="*/ 6905742 h 7905794"/>
              <a:gd name="connsiteX19" fmla="*/ 7715495 w 8248895"/>
              <a:gd name="connsiteY19" fmla="*/ 7000992 h 7905794"/>
              <a:gd name="connsiteX20" fmla="*/ 7620245 w 8248895"/>
              <a:gd name="connsiteY20" fmla="*/ 7153392 h 7905794"/>
              <a:gd name="connsiteX21" fmla="*/ 7582145 w 8248895"/>
              <a:gd name="connsiteY21" fmla="*/ 7248642 h 7905794"/>
              <a:gd name="connsiteX22" fmla="*/ 7486895 w 8248895"/>
              <a:gd name="connsiteY22" fmla="*/ 7286742 h 7905794"/>
              <a:gd name="connsiteX23" fmla="*/ 7410695 w 8248895"/>
              <a:gd name="connsiteY23" fmla="*/ 7362942 h 7905794"/>
              <a:gd name="connsiteX24" fmla="*/ 7277345 w 8248895"/>
              <a:gd name="connsiteY24" fmla="*/ 7439142 h 7905794"/>
              <a:gd name="connsiteX25" fmla="*/ 7201145 w 8248895"/>
              <a:gd name="connsiteY25" fmla="*/ 7534392 h 7905794"/>
              <a:gd name="connsiteX26" fmla="*/ 7105895 w 8248895"/>
              <a:gd name="connsiteY26" fmla="*/ 7553442 h 7905794"/>
              <a:gd name="connsiteX27" fmla="*/ 6667745 w 8248895"/>
              <a:gd name="connsiteY27" fmla="*/ 7718542 h 7905794"/>
              <a:gd name="connsiteX28" fmla="*/ 5391395 w 8248895"/>
              <a:gd name="connsiteY28" fmla="*/ 7896342 h 7905794"/>
              <a:gd name="connsiteX29" fmla="*/ 705095 w 8248895"/>
              <a:gd name="connsiteY29" fmla="*/ 7889992 h 7905794"/>
              <a:gd name="connsiteX30" fmla="*/ 245 w 8248895"/>
              <a:gd name="connsiteY30" fmla="*/ 7362942 h 7905794"/>
              <a:gd name="connsiteX0" fmla="*/ 245 w 8248895"/>
              <a:gd name="connsiteY0" fmla="*/ 7362942 h 7905794"/>
              <a:gd name="connsiteX1" fmla="*/ 6595 w 8248895"/>
              <a:gd name="connsiteY1" fmla="*/ 3178292 h 7905794"/>
              <a:gd name="connsiteX2" fmla="*/ 3092695 w 8248895"/>
              <a:gd name="connsiteY2" fmla="*/ 219192 h 7905794"/>
              <a:gd name="connsiteX3" fmla="*/ 7645645 w 8248895"/>
              <a:gd name="connsiteY3" fmla="*/ 219192 h 7905794"/>
              <a:gd name="connsiteX4" fmla="*/ 8077445 w 8248895"/>
              <a:gd name="connsiteY4" fmla="*/ 333492 h 7905794"/>
              <a:gd name="connsiteX5" fmla="*/ 8134595 w 8248895"/>
              <a:gd name="connsiteY5" fmla="*/ 390642 h 7905794"/>
              <a:gd name="connsiteX6" fmla="*/ 8210795 w 8248895"/>
              <a:gd name="connsiteY6" fmla="*/ 504942 h 7905794"/>
              <a:gd name="connsiteX7" fmla="*/ 8210795 w 8248895"/>
              <a:gd name="connsiteY7" fmla="*/ 1152642 h 7905794"/>
              <a:gd name="connsiteX8" fmla="*/ 8191745 w 8248895"/>
              <a:gd name="connsiteY8" fmla="*/ 1419342 h 7905794"/>
              <a:gd name="connsiteX9" fmla="*/ 8191745 w 8248895"/>
              <a:gd name="connsiteY9" fmla="*/ 4257792 h 7905794"/>
              <a:gd name="connsiteX10" fmla="*/ 8248895 w 8248895"/>
              <a:gd name="connsiteY10" fmla="*/ 5229342 h 7905794"/>
              <a:gd name="connsiteX11" fmla="*/ 8229845 w 8248895"/>
              <a:gd name="connsiteY11" fmla="*/ 5743692 h 7905794"/>
              <a:gd name="connsiteX12" fmla="*/ 8191745 w 8248895"/>
              <a:gd name="connsiteY12" fmla="*/ 5991342 h 7905794"/>
              <a:gd name="connsiteX13" fmla="*/ 8172695 w 8248895"/>
              <a:gd name="connsiteY13" fmla="*/ 6067542 h 7905794"/>
              <a:gd name="connsiteX14" fmla="*/ 8153645 w 8248895"/>
              <a:gd name="connsiteY14" fmla="*/ 6219942 h 7905794"/>
              <a:gd name="connsiteX15" fmla="*/ 8134595 w 8248895"/>
              <a:gd name="connsiteY15" fmla="*/ 6334242 h 7905794"/>
              <a:gd name="connsiteX16" fmla="*/ 8058395 w 8248895"/>
              <a:gd name="connsiteY16" fmla="*/ 6429492 h 7905794"/>
              <a:gd name="connsiteX17" fmla="*/ 8001245 w 8248895"/>
              <a:gd name="connsiteY17" fmla="*/ 6619992 h 7905794"/>
              <a:gd name="connsiteX18" fmla="*/ 7810745 w 8248895"/>
              <a:gd name="connsiteY18" fmla="*/ 6905742 h 7905794"/>
              <a:gd name="connsiteX19" fmla="*/ 7715495 w 8248895"/>
              <a:gd name="connsiteY19" fmla="*/ 7000992 h 7905794"/>
              <a:gd name="connsiteX20" fmla="*/ 7620245 w 8248895"/>
              <a:gd name="connsiteY20" fmla="*/ 7153392 h 7905794"/>
              <a:gd name="connsiteX21" fmla="*/ 7582145 w 8248895"/>
              <a:gd name="connsiteY21" fmla="*/ 7248642 h 7905794"/>
              <a:gd name="connsiteX22" fmla="*/ 7486895 w 8248895"/>
              <a:gd name="connsiteY22" fmla="*/ 7286742 h 7905794"/>
              <a:gd name="connsiteX23" fmla="*/ 7410695 w 8248895"/>
              <a:gd name="connsiteY23" fmla="*/ 7362942 h 7905794"/>
              <a:gd name="connsiteX24" fmla="*/ 7277345 w 8248895"/>
              <a:gd name="connsiteY24" fmla="*/ 7439142 h 7905794"/>
              <a:gd name="connsiteX25" fmla="*/ 7201145 w 8248895"/>
              <a:gd name="connsiteY25" fmla="*/ 7534392 h 7905794"/>
              <a:gd name="connsiteX26" fmla="*/ 7105895 w 8248895"/>
              <a:gd name="connsiteY26" fmla="*/ 7553442 h 7905794"/>
              <a:gd name="connsiteX27" fmla="*/ 6667745 w 8248895"/>
              <a:gd name="connsiteY27" fmla="*/ 7718542 h 7905794"/>
              <a:gd name="connsiteX28" fmla="*/ 5391395 w 8248895"/>
              <a:gd name="connsiteY28" fmla="*/ 7896342 h 7905794"/>
              <a:gd name="connsiteX29" fmla="*/ 705095 w 8248895"/>
              <a:gd name="connsiteY29" fmla="*/ 7889992 h 7905794"/>
              <a:gd name="connsiteX30" fmla="*/ 245 w 8248895"/>
              <a:gd name="connsiteY30" fmla="*/ 7362942 h 7905794"/>
              <a:gd name="connsiteX0" fmla="*/ 245 w 8248895"/>
              <a:gd name="connsiteY0" fmla="*/ 7143750 h 7686602"/>
              <a:gd name="connsiteX1" fmla="*/ 6595 w 8248895"/>
              <a:gd name="connsiteY1" fmla="*/ 2959100 h 7686602"/>
              <a:gd name="connsiteX2" fmla="*/ 3092695 w 8248895"/>
              <a:gd name="connsiteY2" fmla="*/ 0 h 7686602"/>
              <a:gd name="connsiteX3" fmla="*/ 7645645 w 8248895"/>
              <a:gd name="connsiteY3" fmla="*/ 0 h 7686602"/>
              <a:gd name="connsiteX4" fmla="*/ 8077445 w 8248895"/>
              <a:gd name="connsiteY4" fmla="*/ 114300 h 7686602"/>
              <a:gd name="connsiteX5" fmla="*/ 8134595 w 8248895"/>
              <a:gd name="connsiteY5" fmla="*/ 171450 h 7686602"/>
              <a:gd name="connsiteX6" fmla="*/ 8210795 w 8248895"/>
              <a:gd name="connsiteY6" fmla="*/ 285750 h 7686602"/>
              <a:gd name="connsiteX7" fmla="*/ 8210795 w 8248895"/>
              <a:gd name="connsiteY7" fmla="*/ 933450 h 7686602"/>
              <a:gd name="connsiteX8" fmla="*/ 8191745 w 8248895"/>
              <a:gd name="connsiteY8" fmla="*/ 1200150 h 7686602"/>
              <a:gd name="connsiteX9" fmla="*/ 8191745 w 8248895"/>
              <a:gd name="connsiteY9" fmla="*/ 4038600 h 7686602"/>
              <a:gd name="connsiteX10" fmla="*/ 8248895 w 8248895"/>
              <a:gd name="connsiteY10" fmla="*/ 5010150 h 7686602"/>
              <a:gd name="connsiteX11" fmla="*/ 8229845 w 8248895"/>
              <a:gd name="connsiteY11" fmla="*/ 5524500 h 7686602"/>
              <a:gd name="connsiteX12" fmla="*/ 8191745 w 8248895"/>
              <a:gd name="connsiteY12" fmla="*/ 5772150 h 7686602"/>
              <a:gd name="connsiteX13" fmla="*/ 8172695 w 8248895"/>
              <a:gd name="connsiteY13" fmla="*/ 5848350 h 7686602"/>
              <a:gd name="connsiteX14" fmla="*/ 8153645 w 8248895"/>
              <a:gd name="connsiteY14" fmla="*/ 6000750 h 7686602"/>
              <a:gd name="connsiteX15" fmla="*/ 8134595 w 8248895"/>
              <a:gd name="connsiteY15" fmla="*/ 6115050 h 7686602"/>
              <a:gd name="connsiteX16" fmla="*/ 8058395 w 8248895"/>
              <a:gd name="connsiteY16" fmla="*/ 6210300 h 7686602"/>
              <a:gd name="connsiteX17" fmla="*/ 8001245 w 8248895"/>
              <a:gd name="connsiteY17" fmla="*/ 6400800 h 7686602"/>
              <a:gd name="connsiteX18" fmla="*/ 7810745 w 8248895"/>
              <a:gd name="connsiteY18" fmla="*/ 6686550 h 7686602"/>
              <a:gd name="connsiteX19" fmla="*/ 7715495 w 8248895"/>
              <a:gd name="connsiteY19" fmla="*/ 6781800 h 7686602"/>
              <a:gd name="connsiteX20" fmla="*/ 7620245 w 8248895"/>
              <a:gd name="connsiteY20" fmla="*/ 6934200 h 7686602"/>
              <a:gd name="connsiteX21" fmla="*/ 7582145 w 8248895"/>
              <a:gd name="connsiteY21" fmla="*/ 7029450 h 7686602"/>
              <a:gd name="connsiteX22" fmla="*/ 7486895 w 8248895"/>
              <a:gd name="connsiteY22" fmla="*/ 7067550 h 7686602"/>
              <a:gd name="connsiteX23" fmla="*/ 7410695 w 8248895"/>
              <a:gd name="connsiteY23" fmla="*/ 7143750 h 7686602"/>
              <a:gd name="connsiteX24" fmla="*/ 7277345 w 8248895"/>
              <a:gd name="connsiteY24" fmla="*/ 7219950 h 7686602"/>
              <a:gd name="connsiteX25" fmla="*/ 7201145 w 8248895"/>
              <a:gd name="connsiteY25" fmla="*/ 7315200 h 7686602"/>
              <a:gd name="connsiteX26" fmla="*/ 7105895 w 8248895"/>
              <a:gd name="connsiteY26" fmla="*/ 7334250 h 7686602"/>
              <a:gd name="connsiteX27" fmla="*/ 6667745 w 8248895"/>
              <a:gd name="connsiteY27" fmla="*/ 7499350 h 7686602"/>
              <a:gd name="connsiteX28" fmla="*/ 5391395 w 8248895"/>
              <a:gd name="connsiteY28" fmla="*/ 7677150 h 7686602"/>
              <a:gd name="connsiteX29" fmla="*/ 705095 w 8248895"/>
              <a:gd name="connsiteY29" fmla="*/ 7670800 h 7686602"/>
              <a:gd name="connsiteX30" fmla="*/ 245 w 8248895"/>
              <a:gd name="connsiteY30" fmla="*/ 7143750 h 7686602"/>
              <a:gd name="connsiteX0" fmla="*/ 245 w 8248895"/>
              <a:gd name="connsiteY0" fmla="*/ 7143750 h 7686602"/>
              <a:gd name="connsiteX1" fmla="*/ 6595 w 8248895"/>
              <a:gd name="connsiteY1" fmla="*/ 2959100 h 7686602"/>
              <a:gd name="connsiteX2" fmla="*/ 3092695 w 8248895"/>
              <a:gd name="connsiteY2" fmla="*/ 0 h 7686602"/>
              <a:gd name="connsiteX3" fmla="*/ 7645645 w 8248895"/>
              <a:gd name="connsiteY3" fmla="*/ 0 h 7686602"/>
              <a:gd name="connsiteX4" fmla="*/ 8134595 w 8248895"/>
              <a:gd name="connsiteY4" fmla="*/ 171450 h 7686602"/>
              <a:gd name="connsiteX5" fmla="*/ 8210795 w 8248895"/>
              <a:gd name="connsiteY5" fmla="*/ 285750 h 7686602"/>
              <a:gd name="connsiteX6" fmla="*/ 8210795 w 8248895"/>
              <a:gd name="connsiteY6" fmla="*/ 933450 h 7686602"/>
              <a:gd name="connsiteX7" fmla="*/ 8191745 w 8248895"/>
              <a:gd name="connsiteY7" fmla="*/ 1200150 h 7686602"/>
              <a:gd name="connsiteX8" fmla="*/ 8191745 w 8248895"/>
              <a:gd name="connsiteY8" fmla="*/ 4038600 h 7686602"/>
              <a:gd name="connsiteX9" fmla="*/ 8248895 w 8248895"/>
              <a:gd name="connsiteY9" fmla="*/ 5010150 h 7686602"/>
              <a:gd name="connsiteX10" fmla="*/ 8229845 w 8248895"/>
              <a:gd name="connsiteY10" fmla="*/ 5524500 h 7686602"/>
              <a:gd name="connsiteX11" fmla="*/ 8191745 w 8248895"/>
              <a:gd name="connsiteY11" fmla="*/ 5772150 h 7686602"/>
              <a:gd name="connsiteX12" fmla="*/ 8172695 w 8248895"/>
              <a:gd name="connsiteY12" fmla="*/ 5848350 h 7686602"/>
              <a:gd name="connsiteX13" fmla="*/ 8153645 w 8248895"/>
              <a:gd name="connsiteY13" fmla="*/ 6000750 h 7686602"/>
              <a:gd name="connsiteX14" fmla="*/ 8134595 w 8248895"/>
              <a:gd name="connsiteY14" fmla="*/ 6115050 h 7686602"/>
              <a:gd name="connsiteX15" fmla="*/ 8058395 w 8248895"/>
              <a:gd name="connsiteY15" fmla="*/ 6210300 h 7686602"/>
              <a:gd name="connsiteX16" fmla="*/ 8001245 w 8248895"/>
              <a:gd name="connsiteY16" fmla="*/ 6400800 h 7686602"/>
              <a:gd name="connsiteX17" fmla="*/ 7810745 w 8248895"/>
              <a:gd name="connsiteY17" fmla="*/ 6686550 h 7686602"/>
              <a:gd name="connsiteX18" fmla="*/ 7715495 w 8248895"/>
              <a:gd name="connsiteY18" fmla="*/ 6781800 h 7686602"/>
              <a:gd name="connsiteX19" fmla="*/ 7620245 w 8248895"/>
              <a:gd name="connsiteY19" fmla="*/ 6934200 h 7686602"/>
              <a:gd name="connsiteX20" fmla="*/ 7582145 w 8248895"/>
              <a:gd name="connsiteY20" fmla="*/ 7029450 h 7686602"/>
              <a:gd name="connsiteX21" fmla="*/ 7486895 w 8248895"/>
              <a:gd name="connsiteY21" fmla="*/ 7067550 h 7686602"/>
              <a:gd name="connsiteX22" fmla="*/ 7410695 w 8248895"/>
              <a:gd name="connsiteY22" fmla="*/ 7143750 h 7686602"/>
              <a:gd name="connsiteX23" fmla="*/ 7277345 w 8248895"/>
              <a:gd name="connsiteY23" fmla="*/ 7219950 h 7686602"/>
              <a:gd name="connsiteX24" fmla="*/ 7201145 w 8248895"/>
              <a:gd name="connsiteY24" fmla="*/ 7315200 h 7686602"/>
              <a:gd name="connsiteX25" fmla="*/ 7105895 w 8248895"/>
              <a:gd name="connsiteY25" fmla="*/ 7334250 h 7686602"/>
              <a:gd name="connsiteX26" fmla="*/ 6667745 w 8248895"/>
              <a:gd name="connsiteY26" fmla="*/ 7499350 h 7686602"/>
              <a:gd name="connsiteX27" fmla="*/ 5391395 w 8248895"/>
              <a:gd name="connsiteY27" fmla="*/ 7677150 h 7686602"/>
              <a:gd name="connsiteX28" fmla="*/ 705095 w 8248895"/>
              <a:gd name="connsiteY28" fmla="*/ 7670800 h 7686602"/>
              <a:gd name="connsiteX29" fmla="*/ 245 w 8248895"/>
              <a:gd name="connsiteY29" fmla="*/ 7143750 h 7686602"/>
              <a:gd name="connsiteX0" fmla="*/ 245 w 8259021"/>
              <a:gd name="connsiteY0" fmla="*/ 7143750 h 7686602"/>
              <a:gd name="connsiteX1" fmla="*/ 6595 w 8259021"/>
              <a:gd name="connsiteY1" fmla="*/ 2959100 h 7686602"/>
              <a:gd name="connsiteX2" fmla="*/ 3092695 w 8259021"/>
              <a:gd name="connsiteY2" fmla="*/ 0 h 7686602"/>
              <a:gd name="connsiteX3" fmla="*/ 7645645 w 8259021"/>
              <a:gd name="connsiteY3" fmla="*/ 0 h 7686602"/>
              <a:gd name="connsiteX4" fmla="*/ 8210795 w 8259021"/>
              <a:gd name="connsiteY4" fmla="*/ 285750 h 7686602"/>
              <a:gd name="connsiteX5" fmla="*/ 8210795 w 8259021"/>
              <a:gd name="connsiteY5" fmla="*/ 933450 h 7686602"/>
              <a:gd name="connsiteX6" fmla="*/ 8191745 w 8259021"/>
              <a:gd name="connsiteY6" fmla="*/ 1200150 h 7686602"/>
              <a:gd name="connsiteX7" fmla="*/ 8191745 w 8259021"/>
              <a:gd name="connsiteY7" fmla="*/ 4038600 h 7686602"/>
              <a:gd name="connsiteX8" fmla="*/ 8248895 w 8259021"/>
              <a:gd name="connsiteY8" fmla="*/ 5010150 h 7686602"/>
              <a:gd name="connsiteX9" fmla="*/ 8229845 w 8259021"/>
              <a:gd name="connsiteY9" fmla="*/ 5524500 h 7686602"/>
              <a:gd name="connsiteX10" fmla="*/ 8191745 w 8259021"/>
              <a:gd name="connsiteY10" fmla="*/ 5772150 h 7686602"/>
              <a:gd name="connsiteX11" fmla="*/ 8172695 w 8259021"/>
              <a:gd name="connsiteY11" fmla="*/ 5848350 h 7686602"/>
              <a:gd name="connsiteX12" fmla="*/ 8153645 w 8259021"/>
              <a:gd name="connsiteY12" fmla="*/ 6000750 h 7686602"/>
              <a:gd name="connsiteX13" fmla="*/ 8134595 w 8259021"/>
              <a:gd name="connsiteY13" fmla="*/ 6115050 h 7686602"/>
              <a:gd name="connsiteX14" fmla="*/ 8058395 w 8259021"/>
              <a:gd name="connsiteY14" fmla="*/ 6210300 h 7686602"/>
              <a:gd name="connsiteX15" fmla="*/ 8001245 w 8259021"/>
              <a:gd name="connsiteY15" fmla="*/ 6400800 h 7686602"/>
              <a:gd name="connsiteX16" fmla="*/ 7810745 w 8259021"/>
              <a:gd name="connsiteY16" fmla="*/ 6686550 h 7686602"/>
              <a:gd name="connsiteX17" fmla="*/ 7715495 w 8259021"/>
              <a:gd name="connsiteY17" fmla="*/ 6781800 h 7686602"/>
              <a:gd name="connsiteX18" fmla="*/ 7620245 w 8259021"/>
              <a:gd name="connsiteY18" fmla="*/ 6934200 h 7686602"/>
              <a:gd name="connsiteX19" fmla="*/ 7582145 w 8259021"/>
              <a:gd name="connsiteY19" fmla="*/ 7029450 h 7686602"/>
              <a:gd name="connsiteX20" fmla="*/ 7486895 w 8259021"/>
              <a:gd name="connsiteY20" fmla="*/ 7067550 h 7686602"/>
              <a:gd name="connsiteX21" fmla="*/ 7410695 w 8259021"/>
              <a:gd name="connsiteY21" fmla="*/ 7143750 h 7686602"/>
              <a:gd name="connsiteX22" fmla="*/ 7277345 w 8259021"/>
              <a:gd name="connsiteY22" fmla="*/ 7219950 h 7686602"/>
              <a:gd name="connsiteX23" fmla="*/ 7201145 w 8259021"/>
              <a:gd name="connsiteY23" fmla="*/ 7315200 h 7686602"/>
              <a:gd name="connsiteX24" fmla="*/ 7105895 w 8259021"/>
              <a:gd name="connsiteY24" fmla="*/ 7334250 h 7686602"/>
              <a:gd name="connsiteX25" fmla="*/ 6667745 w 8259021"/>
              <a:gd name="connsiteY25" fmla="*/ 7499350 h 7686602"/>
              <a:gd name="connsiteX26" fmla="*/ 5391395 w 8259021"/>
              <a:gd name="connsiteY26" fmla="*/ 7677150 h 7686602"/>
              <a:gd name="connsiteX27" fmla="*/ 705095 w 8259021"/>
              <a:gd name="connsiteY27" fmla="*/ 7670800 h 7686602"/>
              <a:gd name="connsiteX28" fmla="*/ 245 w 8259021"/>
              <a:gd name="connsiteY28" fmla="*/ 7143750 h 7686602"/>
              <a:gd name="connsiteX0" fmla="*/ 245 w 8248895"/>
              <a:gd name="connsiteY0" fmla="*/ 7143750 h 7686602"/>
              <a:gd name="connsiteX1" fmla="*/ 6595 w 8248895"/>
              <a:gd name="connsiteY1" fmla="*/ 2959100 h 7686602"/>
              <a:gd name="connsiteX2" fmla="*/ 3092695 w 8248895"/>
              <a:gd name="connsiteY2" fmla="*/ 0 h 7686602"/>
              <a:gd name="connsiteX3" fmla="*/ 7645645 w 8248895"/>
              <a:gd name="connsiteY3" fmla="*/ 0 h 7686602"/>
              <a:gd name="connsiteX4" fmla="*/ 8210795 w 8248895"/>
              <a:gd name="connsiteY4" fmla="*/ 933450 h 7686602"/>
              <a:gd name="connsiteX5" fmla="*/ 8191745 w 8248895"/>
              <a:gd name="connsiteY5" fmla="*/ 1200150 h 7686602"/>
              <a:gd name="connsiteX6" fmla="*/ 8191745 w 8248895"/>
              <a:gd name="connsiteY6" fmla="*/ 4038600 h 7686602"/>
              <a:gd name="connsiteX7" fmla="*/ 8248895 w 8248895"/>
              <a:gd name="connsiteY7" fmla="*/ 5010150 h 7686602"/>
              <a:gd name="connsiteX8" fmla="*/ 8229845 w 8248895"/>
              <a:gd name="connsiteY8" fmla="*/ 5524500 h 7686602"/>
              <a:gd name="connsiteX9" fmla="*/ 8191745 w 8248895"/>
              <a:gd name="connsiteY9" fmla="*/ 5772150 h 7686602"/>
              <a:gd name="connsiteX10" fmla="*/ 8172695 w 8248895"/>
              <a:gd name="connsiteY10" fmla="*/ 5848350 h 7686602"/>
              <a:gd name="connsiteX11" fmla="*/ 8153645 w 8248895"/>
              <a:gd name="connsiteY11" fmla="*/ 6000750 h 7686602"/>
              <a:gd name="connsiteX12" fmla="*/ 8134595 w 8248895"/>
              <a:gd name="connsiteY12" fmla="*/ 6115050 h 7686602"/>
              <a:gd name="connsiteX13" fmla="*/ 8058395 w 8248895"/>
              <a:gd name="connsiteY13" fmla="*/ 6210300 h 7686602"/>
              <a:gd name="connsiteX14" fmla="*/ 8001245 w 8248895"/>
              <a:gd name="connsiteY14" fmla="*/ 6400800 h 7686602"/>
              <a:gd name="connsiteX15" fmla="*/ 7810745 w 8248895"/>
              <a:gd name="connsiteY15" fmla="*/ 6686550 h 7686602"/>
              <a:gd name="connsiteX16" fmla="*/ 7715495 w 8248895"/>
              <a:gd name="connsiteY16" fmla="*/ 6781800 h 7686602"/>
              <a:gd name="connsiteX17" fmla="*/ 7620245 w 8248895"/>
              <a:gd name="connsiteY17" fmla="*/ 6934200 h 7686602"/>
              <a:gd name="connsiteX18" fmla="*/ 7582145 w 8248895"/>
              <a:gd name="connsiteY18" fmla="*/ 7029450 h 7686602"/>
              <a:gd name="connsiteX19" fmla="*/ 7486895 w 8248895"/>
              <a:gd name="connsiteY19" fmla="*/ 7067550 h 7686602"/>
              <a:gd name="connsiteX20" fmla="*/ 7410695 w 8248895"/>
              <a:gd name="connsiteY20" fmla="*/ 7143750 h 7686602"/>
              <a:gd name="connsiteX21" fmla="*/ 7277345 w 8248895"/>
              <a:gd name="connsiteY21" fmla="*/ 7219950 h 7686602"/>
              <a:gd name="connsiteX22" fmla="*/ 7201145 w 8248895"/>
              <a:gd name="connsiteY22" fmla="*/ 7315200 h 7686602"/>
              <a:gd name="connsiteX23" fmla="*/ 7105895 w 8248895"/>
              <a:gd name="connsiteY23" fmla="*/ 7334250 h 7686602"/>
              <a:gd name="connsiteX24" fmla="*/ 6667745 w 8248895"/>
              <a:gd name="connsiteY24" fmla="*/ 7499350 h 7686602"/>
              <a:gd name="connsiteX25" fmla="*/ 5391395 w 8248895"/>
              <a:gd name="connsiteY25" fmla="*/ 7677150 h 7686602"/>
              <a:gd name="connsiteX26" fmla="*/ 705095 w 8248895"/>
              <a:gd name="connsiteY26" fmla="*/ 7670800 h 7686602"/>
              <a:gd name="connsiteX27" fmla="*/ 245 w 8248895"/>
              <a:gd name="connsiteY27" fmla="*/ 7143750 h 7686602"/>
              <a:gd name="connsiteX0" fmla="*/ 245 w 8248895"/>
              <a:gd name="connsiteY0" fmla="*/ 7143750 h 7686602"/>
              <a:gd name="connsiteX1" fmla="*/ 6595 w 8248895"/>
              <a:gd name="connsiteY1" fmla="*/ 2959100 h 7686602"/>
              <a:gd name="connsiteX2" fmla="*/ 3092695 w 8248895"/>
              <a:gd name="connsiteY2" fmla="*/ 0 h 7686602"/>
              <a:gd name="connsiteX3" fmla="*/ 7645645 w 8248895"/>
              <a:gd name="connsiteY3" fmla="*/ 0 h 7686602"/>
              <a:gd name="connsiteX4" fmla="*/ 8210795 w 8248895"/>
              <a:gd name="connsiteY4" fmla="*/ 933450 h 7686602"/>
              <a:gd name="connsiteX5" fmla="*/ 8191745 w 8248895"/>
              <a:gd name="connsiteY5" fmla="*/ 4038600 h 7686602"/>
              <a:gd name="connsiteX6" fmla="*/ 8248895 w 8248895"/>
              <a:gd name="connsiteY6" fmla="*/ 5010150 h 7686602"/>
              <a:gd name="connsiteX7" fmla="*/ 8229845 w 8248895"/>
              <a:gd name="connsiteY7" fmla="*/ 5524500 h 7686602"/>
              <a:gd name="connsiteX8" fmla="*/ 8191745 w 8248895"/>
              <a:gd name="connsiteY8" fmla="*/ 5772150 h 7686602"/>
              <a:gd name="connsiteX9" fmla="*/ 8172695 w 8248895"/>
              <a:gd name="connsiteY9" fmla="*/ 5848350 h 7686602"/>
              <a:gd name="connsiteX10" fmla="*/ 8153645 w 8248895"/>
              <a:gd name="connsiteY10" fmla="*/ 6000750 h 7686602"/>
              <a:gd name="connsiteX11" fmla="*/ 8134595 w 8248895"/>
              <a:gd name="connsiteY11" fmla="*/ 6115050 h 7686602"/>
              <a:gd name="connsiteX12" fmla="*/ 8058395 w 8248895"/>
              <a:gd name="connsiteY12" fmla="*/ 6210300 h 7686602"/>
              <a:gd name="connsiteX13" fmla="*/ 8001245 w 8248895"/>
              <a:gd name="connsiteY13" fmla="*/ 6400800 h 7686602"/>
              <a:gd name="connsiteX14" fmla="*/ 7810745 w 8248895"/>
              <a:gd name="connsiteY14" fmla="*/ 6686550 h 7686602"/>
              <a:gd name="connsiteX15" fmla="*/ 7715495 w 8248895"/>
              <a:gd name="connsiteY15" fmla="*/ 6781800 h 7686602"/>
              <a:gd name="connsiteX16" fmla="*/ 7620245 w 8248895"/>
              <a:gd name="connsiteY16" fmla="*/ 6934200 h 7686602"/>
              <a:gd name="connsiteX17" fmla="*/ 7582145 w 8248895"/>
              <a:gd name="connsiteY17" fmla="*/ 7029450 h 7686602"/>
              <a:gd name="connsiteX18" fmla="*/ 7486895 w 8248895"/>
              <a:gd name="connsiteY18" fmla="*/ 7067550 h 7686602"/>
              <a:gd name="connsiteX19" fmla="*/ 7410695 w 8248895"/>
              <a:gd name="connsiteY19" fmla="*/ 7143750 h 7686602"/>
              <a:gd name="connsiteX20" fmla="*/ 7277345 w 8248895"/>
              <a:gd name="connsiteY20" fmla="*/ 7219950 h 7686602"/>
              <a:gd name="connsiteX21" fmla="*/ 7201145 w 8248895"/>
              <a:gd name="connsiteY21" fmla="*/ 7315200 h 7686602"/>
              <a:gd name="connsiteX22" fmla="*/ 7105895 w 8248895"/>
              <a:gd name="connsiteY22" fmla="*/ 7334250 h 7686602"/>
              <a:gd name="connsiteX23" fmla="*/ 6667745 w 8248895"/>
              <a:gd name="connsiteY23" fmla="*/ 7499350 h 7686602"/>
              <a:gd name="connsiteX24" fmla="*/ 5391395 w 8248895"/>
              <a:gd name="connsiteY24" fmla="*/ 7677150 h 7686602"/>
              <a:gd name="connsiteX25" fmla="*/ 705095 w 8248895"/>
              <a:gd name="connsiteY25" fmla="*/ 7670800 h 7686602"/>
              <a:gd name="connsiteX26" fmla="*/ 245 w 8248895"/>
              <a:gd name="connsiteY26" fmla="*/ 7143750 h 7686602"/>
              <a:gd name="connsiteX0" fmla="*/ 245 w 8248895"/>
              <a:gd name="connsiteY0" fmla="*/ 7182320 h 7725172"/>
              <a:gd name="connsiteX1" fmla="*/ 6595 w 8248895"/>
              <a:gd name="connsiteY1" fmla="*/ 2997670 h 7725172"/>
              <a:gd name="connsiteX2" fmla="*/ 3092695 w 8248895"/>
              <a:gd name="connsiteY2" fmla="*/ 38570 h 7725172"/>
              <a:gd name="connsiteX3" fmla="*/ 7645645 w 8248895"/>
              <a:gd name="connsiteY3" fmla="*/ 38570 h 7725172"/>
              <a:gd name="connsiteX4" fmla="*/ 8172695 w 8248895"/>
              <a:gd name="connsiteY4" fmla="*/ 559270 h 7725172"/>
              <a:gd name="connsiteX5" fmla="*/ 8191745 w 8248895"/>
              <a:gd name="connsiteY5" fmla="*/ 4077170 h 7725172"/>
              <a:gd name="connsiteX6" fmla="*/ 8248895 w 8248895"/>
              <a:gd name="connsiteY6" fmla="*/ 5048720 h 7725172"/>
              <a:gd name="connsiteX7" fmla="*/ 8229845 w 8248895"/>
              <a:gd name="connsiteY7" fmla="*/ 5563070 h 7725172"/>
              <a:gd name="connsiteX8" fmla="*/ 8191745 w 8248895"/>
              <a:gd name="connsiteY8" fmla="*/ 5810720 h 7725172"/>
              <a:gd name="connsiteX9" fmla="*/ 8172695 w 8248895"/>
              <a:gd name="connsiteY9" fmla="*/ 5886920 h 7725172"/>
              <a:gd name="connsiteX10" fmla="*/ 8153645 w 8248895"/>
              <a:gd name="connsiteY10" fmla="*/ 6039320 h 7725172"/>
              <a:gd name="connsiteX11" fmla="*/ 8134595 w 8248895"/>
              <a:gd name="connsiteY11" fmla="*/ 6153620 h 7725172"/>
              <a:gd name="connsiteX12" fmla="*/ 8058395 w 8248895"/>
              <a:gd name="connsiteY12" fmla="*/ 6248870 h 7725172"/>
              <a:gd name="connsiteX13" fmla="*/ 8001245 w 8248895"/>
              <a:gd name="connsiteY13" fmla="*/ 6439370 h 7725172"/>
              <a:gd name="connsiteX14" fmla="*/ 7810745 w 8248895"/>
              <a:gd name="connsiteY14" fmla="*/ 6725120 h 7725172"/>
              <a:gd name="connsiteX15" fmla="*/ 7715495 w 8248895"/>
              <a:gd name="connsiteY15" fmla="*/ 6820370 h 7725172"/>
              <a:gd name="connsiteX16" fmla="*/ 7620245 w 8248895"/>
              <a:gd name="connsiteY16" fmla="*/ 6972770 h 7725172"/>
              <a:gd name="connsiteX17" fmla="*/ 7582145 w 8248895"/>
              <a:gd name="connsiteY17" fmla="*/ 7068020 h 7725172"/>
              <a:gd name="connsiteX18" fmla="*/ 7486895 w 8248895"/>
              <a:gd name="connsiteY18" fmla="*/ 7106120 h 7725172"/>
              <a:gd name="connsiteX19" fmla="*/ 7410695 w 8248895"/>
              <a:gd name="connsiteY19" fmla="*/ 7182320 h 7725172"/>
              <a:gd name="connsiteX20" fmla="*/ 7277345 w 8248895"/>
              <a:gd name="connsiteY20" fmla="*/ 7258520 h 7725172"/>
              <a:gd name="connsiteX21" fmla="*/ 7201145 w 8248895"/>
              <a:gd name="connsiteY21" fmla="*/ 7353770 h 7725172"/>
              <a:gd name="connsiteX22" fmla="*/ 7105895 w 8248895"/>
              <a:gd name="connsiteY22" fmla="*/ 7372820 h 7725172"/>
              <a:gd name="connsiteX23" fmla="*/ 6667745 w 8248895"/>
              <a:gd name="connsiteY23" fmla="*/ 7537920 h 7725172"/>
              <a:gd name="connsiteX24" fmla="*/ 5391395 w 8248895"/>
              <a:gd name="connsiteY24" fmla="*/ 7715720 h 7725172"/>
              <a:gd name="connsiteX25" fmla="*/ 705095 w 8248895"/>
              <a:gd name="connsiteY25" fmla="*/ 7709370 h 7725172"/>
              <a:gd name="connsiteX26" fmla="*/ 245 w 8248895"/>
              <a:gd name="connsiteY26" fmla="*/ 7182320 h 7725172"/>
              <a:gd name="connsiteX0" fmla="*/ 245 w 8248895"/>
              <a:gd name="connsiteY0" fmla="*/ 7182320 h 7725172"/>
              <a:gd name="connsiteX1" fmla="*/ 6595 w 8248895"/>
              <a:gd name="connsiteY1" fmla="*/ 2997670 h 7725172"/>
              <a:gd name="connsiteX2" fmla="*/ 3092695 w 8248895"/>
              <a:gd name="connsiteY2" fmla="*/ 38570 h 7725172"/>
              <a:gd name="connsiteX3" fmla="*/ 7645645 w 8248895"/>
              <a:gd name="connsiteY3" fmla="*/ 38570 h 7725172"/>
              <a:gd name="connsiteX4" fmla="*/ 8172695 w 8248895"/>
              <a:gd name="connsiteY4" fmla="*/ 559270 h 7725172"/>
              <a:gd name="connsiteX5" fmla="*/ 8191745 w 8248895"/>
              <a:gd name="connsiteY5" fmla="*/ 4077170 h 7725172"/>
              <a:gd name="connsiteX6" fmla="*/ 8248895 w 8248895"/>
              <a:gd name="connsiteY6" fmla="*/ 5048720 h 7725172"/>
              <a:gd name="connsiteX7" fmla="*/ 8229845 w 8248895"/>
              <a:gd name="connsiteY7" fmla="*/ 5563070 h 7725172"/>
              <a:gd name="connsiteX8" fmla="*/ 8191745 w 8248895"/>
              <a:gd name="connsiteY8" fmla="*/ 5810720 h 7725172"/>
              <a:gd name="connsiteX9" fmla="*/ 8172695 w 8248895"/>
              <a:gd name="connsiteY9" fmla="*/ 5886920 h 7725172"/>
              <a:gd name="connsiteX10" fmla="*/ 8153645 w 8248895"/>
              <a:gd name="connsiteY10" fmla="*/ 6039320 h 7725172"/>
              <a:gd name="connsiteX11" fmla="*/ 8134595 w 8248895"/>
              <a:gd name="connsiteY11" fmla="*/ 6153620 h 7725172"/>
              <a:gd name="connsiteX12" fmla="*/ 8058395 w 8248895"/>
              <a:gd name="connsiteY12" fmla="*/ 6248870 h 7725172"/>
              <a:gd name="connsiteX13" fmla="*/ 8001245 w 8248895"/>
              <a:gd name="connsiteY13" fmla="*/ 6439370 h 7725172"/>
              <a:gd name="connsiteX14" fmla="*/ 7810745 w 8248895"/>
              <a:gd name="connsiteY14" fmla="*/ 6725120 h 7725172"/>
              <a:gd name="connsiteX15" fmla="*/ 7715495 w 8248895"/>
              <a:gd name="connsiteY15" fmla="*/ 6820370 h 7725172"/>
              <a:gd name="connsiteX16" fmla="*/ 7620245 w 8248895"/>
              <a:gd name="connsiteY16" fmla="*/ 6972770 h 7725172"/>
              <a:gd name="connsiteX17" fmla="*/ 7582145 w 8248895"/>
              <a:gd name="connsiteY17" fmla="*/ 7068020 h 7725172"/>
              <a:gd name="connsiteX18" fmla="*/ 7486895 w 8248895"/>
              <a:gd name="connsiteY18" fmla="*/ 7106120 h 7725172"/>
              <a:gd name="connsiteX19" fmla="*/ 7410695 w 8248895"/>
              <a:gd name="connsiteY19" fmla="*/ 7182320 h 7725172"/>
              <a:gd name="connsiteX20" fmla="*/ 7277345 w 8248895"/>
              <a:gd name="connsiteY20" fmla="*/ 7258520 h 7725172"/>
              <a:gd name="connsiteX21" fmla="*/ 7201145 w 8248895"/>
              <a:gd name="connsiteY21" fmla="*/ 7353770 h 7725172"/>
              <a:gd name="connsiteX22" fmla="*/ 7105895 w 8248895"/>
              <a:gd name="connsiteY22" fmla="*/ 7372820 h 7725172"/>
              <a:gd name="connsiteX23" fmla="*/ 6667745 w 8248895"/>
              <a:gd name="connsiteY23" fmla="*/ 7537920 h 7725172"/>
              <a:gd name="connsiteX24" fmla="*/ 5391395 w 8248895"/>
              <a:gd name="connsiteY24" fmla="*/ 7715720 h 7725172"/>
              <a:gd name="connsiteX25" fmla="*/ 705095 w 8248895"/>
              <a:gd name="connsiteY25" fmla="*/ 7709370 h 7725172"/>
              <a:gd name="connsiteX26" fmla="*/ 245 w 8248895"/>
              <a:gd name="connsiteY26" fmla="*/ 7182320 h 7725172"/>
              <a:gd name="connsiteX0" fmla="*/ 245 w 8248895"/>
              <a:gd name="connsiteY0" fmla="*/ 7143750 h 7686602"/>
              <a:gd name="connsiteX1" fmla="*/ 6595 w 8248895"/>
              <a:gd name="connsiteY1" fmla="*/ 2959100 h 7686602"/>
              <a:gd name="connsiteX2" fmla="*/ 3092695 w 8248895"/>
              <a:gd name="connsiteY2" fmla="*/ 0 h 7686602"/>
              <a:gd name="connsiteX3" fmla="*/ 7645645 w 8248895"/>
              <a:gd name="connsiteY3" fmla="*/ 0 h 7686602"/>
              <a:gd name="connsiteX4" fmla="*/ 8172695 w 8248895"/>
              <a:gd name="connsiteY4" fmla="*/ 520700 h 7686602"/>
              <a:gd name="connsiteX5" fmla="*/ 8191745 w 8248895"/>
              <a:gd name="connsiteY5" fmla="*/ 4038600 h 7686602"/>
              <a:gd name="connsiteX6" fmla="*/ 8248895 w 8248895"/>
              <a:gd name="connsiteY6" fmla="*/ 5010150 h 7686602"/>
              <a:gd name="connsiteX7" fmla="*/ 8229845 w 8248895"/>
              <a:gd name="connsiteY7" fmla="*/ 5524500 h 7686602"/>
              <a:gd name="connsiteX8" fmla="*/ 8191745 w 8248895"/>
              <a:gd name="connsiteY8" fmla="*/ 5772150 h 7686602"/>
              <a:gd name="connsiteX9" fmla="*/ 8172695 w 8248895"/>
              <a:gd name="connsiteY9" fmla="*/ 5848350 h 7686602"/>
              <a:gd name="connsiteX10" fmla="*/ 8153645 w 8248895"/>
              <a:gd name="connsiteY10" fmla="*/ 6000750 h 7686602"/>
              <a:gd name="connsiteX11" fmla="*/ 8134595 w 8248895"/>
              <a:gd name="connsiteY11" fmla="*/ 6115050 h 7686602"/>
              <a:gd name="connsiteX12" fmla="*/ 8058395 w 8248895"/>
              <a:gd name="connsiteY12" fmla="*/ 6210300 h 7686602"/>
              <a:gd name="connsiteX13" fmla="*/ 8001245 w 8248895"/>
              <a:gd name="connsiteY13" fmla="*/ 6400800 h 7686602"/>
              <a:gd name="connsiteX14" fmla="*/ 7810745 w 8248895"/>
              <a:gd name="connsiteY14" fmla="*/ 6686550 h 7686602"/>
              <a:gd name="connsiteX15" fmla="*/ 7715495 w 8248895"/>
              <a:gd name="connsiteY15" fmla="*/ 6781800 h 7686602"/>
              <a:gd name="connsiteX16" fmla="*/ 7620245 w 8248895"/>
              <a:gd name="connsiteY16" fmla="*/ 6934200 h 7686602"/>
              <a:gd name="connsiteX17" fmla="*/ 7582145 w 8248895"/>
              <a:gd name="connsiteY17" fmla="*/ 7029450 h 7686602"/>
              <a:gd name="connsiteX18" fmla="*/ 7486895 w 8248895"/>
              <a:gd name="connsiteY18" fmla="*/ 7067550 h 7686602"/>
              <a:gd name="connsiteX19" fmla="*/ 7410695 w 8248895"/>
              <a:gd name="connsiteY19" fmla="*/ 7143750 h 7686602"/>
              <a:gd name="connsiteX20" fmla="*/ 7277345 w 8248895"/>
              <a:gd name="connsiteY20" fmla="*/ 7219950 h 7686602"/>
              <a:gd name="connsiteX21" fmla="*/ 7201145 w 8248895"/>
              <a:gd name="connsiteY21" fmla="*/ 7315200 h 7686602"/>
              <a:gd name="connsiteX22" fmla="*/ 7105895 w 8248895"/>
              <a:gd name="connsiteY22" fmla="*/ 7334250 h 7686602"/>
              <a:gd name="connsiteX23" fmla="*/ 6667745 w 8248895"/>
              <a:gd name="connsiteY23" fmla="*/ 7499350 h 7686602"/>
              <a:gd name="connsiteX24" fmla="*/ 5391395 w 8248895"/>
              <a:gd name="connsiteY24" fmla="*/ 7677150 h 7686602"/>
              <a:gd name="connsiteX25" fmla="*/ 705095 w 8248895"/>
              <a:gd name="connsiteY25" fmla="*/ 7670800 h 7686602"/>
              <a:gd name="connsiteX26" fmla="*/ 245 w 8248895"/>
              <a:gd name="connsiteY26" fmla="*/ 7143750 h 7686602"/>
              <a:gd name="connsiteX0" fmla="*/ 245 w 8248895"/>
              <a:gd name="connsiteY0" fmla="*/ 7143750 h 7686602"/>
              <a:gd name="connsiteX1" fmla="*/ 6595 w 8248895"/>
              <a:gd name="connsiteY1" fmla="*/ 2959100 h 7686602"/>
              <a:gd name="connsiteX2" fmla="*/ 3092695 w 8248895"/>
              <a:gd name="connsiteY2" fmla="*/ 0 h 7686602"/>
              <a:gd name="connsiteX3" fmla="*/ 7645645 w 8248895"/>
              <a:gd name="connsiteY3" fmla="*/ 0 h 7686602"/>
              <a:gd name="connsiteX4" fmla="*/ 8172695 w 8248895"/>
              <a:gd name="connsiteY4" fmla="*/ 520700 h 7686602"/>
              <a:gd name="connsiteX5" fmla="*/ 8191745 w 8248895"/>
              <a:gd name="connsiteY5" fmla="*/ 4038600 h 7686602"/>
              <a:gd name="connsiteX6" fmla="*/ 8248895 w 8248895"/>
              <a:gd name="connsiteY6" fmla="*/ 5010150 h 7686602"/>
              <a:gd name="connsiteX7" fmla="*/ 8229845 w 8248895"/>
              <a:gd name="connsiteY7" fmla="*/ 5524500 h 7686602"/>
              <a:gd name="connsiteX8" fmla="*/ 8191745 w 8248895"/>
              <a:gd name="connsiteY8" fmla="*/ 5772150 h 7686602"/>
              <a:gd name="connsiteX9" fmla="*/ 8172695 w 8248895"/>
              <a:gd name="connsiteY9" fmla="*/ 5848350 h 7686602"/>
              <a:gd name="connsiteX10" fmla="*/ 8153645 w 8248895"/>
              <a:gd name="connsiteY10" fmla="*/ 6000750 h 7686602"/>
              <a:gd name="connsiteX11" fmla="*/ 8134595 w 8248895"/>
              <a:gd name="connsiteY11" fmla="*/ 6115050 h 7686602"/>
              <a:gd name="connsiteX12" fmla="*/ 8058395 w 8248895"/>
              <a:gd name="connsiteY12" fmla="*/ 6210300 h 7686602"/>
              <a:gd name="connsiteX13" fmla="*/ 8001245 w 8248895"/>
              <a:gd name="connsiteY13" fmla="*/ 6400800 h 7686602"/>
              <a:gd name="connsiteX14" fmla="*/ 7810745 w 8248895"/>
              <a:gd name="connsiteY14" fmla="*/ 6686550 h 7686602"/>
              <a:gd name="connsiteX15" fmla="*/ 7715495 w 8248895"/>
              <a:gd name="connsiteY15" fmla="*/ 6781800 h 7686602"/>
              <a:gd name="connsiteX16" fmla="*/ 7620245 w 8248895"/>
              <a:gd name="connsiteY16" fmla="*/ 6934200 h 7686602"/>
              <a:gd name="connsiteX17" fmla="*/ 7582145 w 8248895"/>
              <a:gd name="connsiteY17" fmla="*/ 7029450 h 7686602"/>
              <a:gd name="connsiteX18" fmla="*/ 7486895 w 8248895"/>
              <a:gd name="connsiteY18" fmla="*/ 7067550 h 7686602"/>
              <a:gd name="connsiteX19" fmla="*/ 7410695 w 8248895"/>
              <a:gd name="connsiteY19" fmla="*/ 7143750 h 7686602"/>
              <a:gd name="connsiteX20" fmla="*/ 7277345 w 8248895"/>
              <a:gd name="connsiteY20" fmla="*/ 7219950 h 7686602"/>
              <a:gd name="connsiteX21" fmla="*/ 7201145 w 8248895"/>
              <a:gd name="connsiteY21" fmla="*/ 7315200 h 7686602"/>
              <a:gd name="connsiteX22" fmla="*/ 7105895 w 8248895"/>
              <a:gd name="connsiteY22" fmla="*/ 7334250 h 7686602"/>
              <a:gd name="connsiteX23" fmla="*/ 5391395 w 8248895"/>
              <a:gd name="connsiteY23" fmla="*/ 7677150 h 7686602"/>
              <a:gd name="connsiteX24" fmla="*/ 705095 w 8248895"/>
              <a:gd name="connsiteY24" fmla="*/ 7670800 h 7686602"/>
              <a:gd name="connsiteX25" fmla="*/ 245 w 8248895"/>
              <a:gd name="connsiteY25" fmla="*/ 7143750 h 7686602"/>
              <a:gd name="connsiteX0" fmla="*/ 245 w 8248895"/>
              <a:gd name="connsiteY0" fmla="*/ 7143750 h 7686602"/>
              <a:gd name="connsiteX1" fmla="*/ 6595 w 8248895"/>
              <a:gd name="connsiteY1" fmla="*/ 2959100 h 7686602"/>
              <a:gd name="connsiteX2" fmla="*/ 3092695 w 8248895"/>
              <a:gd name="connsiteY2" fmla="*/ 0 h 7686602"/>
              <a:gd name="connsiteX3" fmla="*/ 7645645 w 8248895"/>
              <a:gd name="connsiteY3" fmla="*/ 0 h 7686602"/>
              <a:gd name="connsiteX4" fmla="*/ 8172695 w 8248895"/>
              <a:gd name="connsiteY4" fmla="*/ 520700 h 7686602"/>
              <a:gd name="connsiteX5" fmla="*/ 8191745 w 8248895"/>
              <a:gd name="connsiteY5" fmla="*/ 4038600 h 7686602"/>
              <a:gd name="connsiteX6" fmla="*/ 8248895 w 8248895"/>
              <a:gd name="connsiteY6" fmla="*/ 5010150 h 7686602"/>
              <a:gd name="connsiteX7" fmla="*/ 8229845 w 8248895"/>
              <a:gd name="connsiteY7" fmla="*/ 5524500 h 7686602"/>
              <a:gd name="connsiteX8" fmla="*/ 8191745 w 8248895"/>
              <a:gd name="connsiteY8" fmla="*/ 5772150 h 7686602"/>
              <a:gd name="connsiteX9" fmla="*/ 8172695 w 8248895"/>
              <a:gd name="connsiteY9" fmla="*/ 5848350 h 7686602"/>
              <a:gd name="connsiteX10" fmla="*/ 8153645 w 8248895"/>
              <a:gd name="connsiteY10" fmla="*/ 6000750 h 7686602"/>
              <a:gd name="connsiteX11" fmla="*/ 8134595 w 8248895"/>
              <a:gd name="connsiteY11" fmla="*/ 6115050 h 7686602"/>
              <a:gd name="connsiteX12" fmla="*/ 8058395 w 8248895"/>
              <a:gd name="connsiteY12" fmla="*/ 6210300 h 7686602"/>
              <a:gd name="connsiteX13" fmla="*/ 8001245 w 8248895"/>
              <a:gd name="connsiteY13" fmla="*/ 6400800 h 7686602"/>
              <a:gd name="connsiteX14" fmla="*/ 7810745 w 8248895"/>
              <a:gd name="connsiteY14" fmla="*/ 6686550 h 7686602"/>
              <a:gd name="connsiteX15" fmla="*/ 7715495 w 8248895"/>
              <a:gd name="connsiteY15" fmla="*/ 6781800 h 7686602"/>
              <a:gd name="connsiteX16" fmla="*/ 7620245 w 8248895"/>
              <a:gd name="connsiteY16" fmla="*/ 6934200 h 7686602"/>
              <a:gd name="connsiteX17" fmla="*/ 7582145 w 8248895"/>
              <a:gd name="connsiteY17" fmla="*/ 7029450 h 7686602"/>
              <a:gd name="connsiteX18" fmla="*/ 7486895 w 8248895"/>
              <a:gd name="connsiteY18" fmla="*/ 7067550 h 7686602"/>
              <a:gd name="connsiteX19" fmla="*/ 7410695 w 8248895"/>
              <a:gd name="connsiteY19" fmla="*/ 7143750 h 7686602"/>
              <a:gd name="connsiteX20" fmla="*/ 7277345 w 8248895"/>
              <a:gd name="connsiteY20" fmla="*/ 7219950 h 7686602"/>
              <a:gd name="connsiteX21" fmla="*/ 7201145 w 8248895"/>
              <a:gd name="connsiteY21" fmla="*/ 7315200 h 7686602"/>
              <a:gd name="connsiteX22" fmla="*/ 5391395 w 8248895"/>
              <a:gd name="connsiteY22" fmla="*/ 7677150 h 7686602"/>
              <a:gd name="connsiteX23" fmla="*/ 705095 w 8248895"/>
              <a:gd name="connsiteY23" fmla="*/ 7670800 h 7686602"/>
              <a:gd name="connsiteX24" fmla="*/ 245 w 8248895"/>
              <a:gd name="connsiteY24" fmla="*/ 7143750 h 7686602"/>
              <a:gd name="connsiteX0" fmla="*/ 245 w 8248895"/>
              <a:gd name="connsiteY0" fmla="*/ 7143750 h 7686602"/>
              <a:gd name="connsiteX1" fmla="*/ 6595 w 8248895"/>
              <a:gd name="connsiteY1" fmla="*/ 2959100 h 7686602"/>
              <a:gd name="connsiteX2" fmla="*/ 3092695 w 8248895"/>
              <a:gd name="connsiteY2" fmla="*/ 0 h 7686602"/>
              <a:gd name="connsiteX3" fmla="*/ 7645645 w 8248895"/>
              <a:gd name="connsiteY3" fmla="*/ 0 h 7686602"/>
              <a:gd name="connsiteX4" fmla="*/ 8172695 w 8248895"/>
              <a:gd name="connsiteY4" fmla="*/ 520700 h 7686602"/>
              <a:gd name="connsiteX5" fmla="*/ 8191745 w 8248895"/>
              <a:gd name="connsiteY5" fmla="*/ 4038600 h 7686602"/>
              <a:gd name="connsiteX6" fmla="*/ 8248895 w 8248895"/>
              <a:gd name="connsiteY6" fmla="*/ 5010150 h 7686602"/>
              <a:gd name="connsiteX7" fmla="*/ 8229845 w 8248895"/>
              <a:gd name="connsiteY7" fmla="*/ 5524500 h 7686602"/>
              <a:gd name="connsiteX8" fmla="*/ 8191745 w 8248895"/>
              <a:gd name="connsiteY8" fmla="*/ 5772150 h 7686602"/>
              <a:gd name="connsiteX9" fmla="*/ 8172695 w 8248895"/>
              <a:gd name="connsiteY9" fmla="*/ 5848350 h 7686602"/>
              <a:gd name="connsiteX10" fmla="*/ 8153645 w 8248895"/>
              <a:gd name="connsiteY10" fmla="*/ 6000750 h 7686602"/>
              <a:gd name="connsiteX11" fmla="*/ 8134595 w 8248895"/>
              <a:gd name="connsiteY11" fmla="*/ 6115050 h 7686602"/>
              <a:gd name="connsiteX12" fmla="*/ 8058395 w 8248895"/>
              <a:gd name="connsiteY12" fmla="*/ 6210300 h 7686602"/>
              <a:gd name="connsiteX13" fmla="*/ 8001245 w 8248895"/>
              <a:gd name="connsiteY13" fmla="*/ 6400800 h 7686602"/>
              <a:gd name="connsiteX14" fmla="*/ 7810745 w 8248895"/>
              <a:gd name="connsiteY14" fmla="*/ 6686550 h 7686602"/>
              <a:gd name="connsiteX15" fmla="*/ 7715495 w 8248895"/>
              <a:gd name="connsiteY15" fmla="*/ 6781800 h 7686602"/>
              <a:gd name="connsiteX16" fmla="*/ 7620245 w 8248895"/>
              <a:gd name="connsiteY16" fmla="*/ 6934200 h 7686602"/>
              <a:gd name="connsiteX17" fmla="*/ 7582145 w 8248895"/>
              <a:gd name="connsiteY17" fmla="*/ 7029450 h 7686602"/>
              <a:gd name="connsiteX18" fmla="*/ 7486895 w 8248895"/>
              <a:gd name="connsiteY18" fmla="*/ 7067550 h 7686602"/>
              <a:gd name="connsiteX19" fmla="*/ 7410695 w 8248895"/>
              <a:gd name="connsiteY19" fmla="*/ 7143750 h 7686602"/>
              <a:gd name="connsiteX20" fmla="*/ 7277345 w 8248895"/>
              <a:gd name="connsiteY20" fmla="*/ 7219950 h 7686602"/>
              <a:gd name="connsiteX21" fmla="*/ 5391395 w 8248895"/>
              <a:gd name="connsiteY21" fmla="*/ 7677150 h 7686602"/>
              <a:gd name="connsiteX22" fmla="*/ 705095 w 8248895"/>
              <a:gd name="connsiteY22" fmla="*/ 7670800 h 7686602"/>
              <a:gd name="connsiteX23" fmla="*/ 245 w 8248895"/>
              <a:gd name="connsiteY23" fmla="*/ 7143750 h 7686602"/>
              <a:gd name="connsiteX0" fmla="*/ 245 w 8248895"/>
              <a:gd name="connsiteY0" fmla="*/ 7143750 h 7686602"/>
              <a:gd name="connsiteX1" fmla="*/ 6595 w 8248895"/>
              <a:gd name="connsiteY1" fmla="*/ 2959100 h 7686602"/>
              <a:gd name="connsiteX2" fmla="*/ 3092695 w 8248895"/>
              <a:gd name="connsiteY2" fmla="*/ 0 h 7686602"/>
              <a:gd name="connsiteX3" fmla="*/ 7645645 w 8248895"/>
              <a:gd name="connsiteY3" fmla="*/ 0 h 7686602"/>
              <a:gd name="connsiteX4" fmla="*/ 8172695 w 8248895"/>
              <a:gd name="connsiteY4" fmla="*/ 520700 h 7686602"/>
              <a:gd name="connsiteX5" fmla="*/ 8191745 w 8248895"/>
              <a:gd name="connsiteY5" fmla="*/ 4038600 h 7686602"/>
              <a:gd name="connsiteX6" fmla="*/ 8248895 w 8248895"/>
              <a:gd name="connsiteY6" fmla="*/ 5010150 h 7686602"/>
              <a:gd name="connsiteX7" fmla="*/ 8229845 w 8248895"/>
              <a:gd name="connsiteY7" fmla="*/ 5524500 h 7686602"/>
              <a:gd name="connsiteX8" fmla="*/ 8191745 w 8248895"/>
              <a:gd name="connsiteY8" fmla="*/ 5772150 h 7686602"/>
              <a:gd name="connsiteX9" fmla="*/ 8172695 w 8248895"/>
              <a:gd name="connsiteY9" fmla="*/ 5848350 h 7686602"/>
              <a:gd name="connsiteX10" fmla="*/ 8153645 w 8248895"/>
              <a:gd name="connsiteY10" fmla="*/ 6000750 h 7686602"/>
              <a:gd name="connsiteX11" fmla="*/ 8134595 w 8248895"/>
              <a:gd name="connsiteY11" fmla="*/ 6115050 h 7686602"/>
              <a:gd name="connsiteX12" fmla="*/ 8058395 w 8248895"/>
              <a:gd name="connsiteY12" fmla="*/ 6210300 h 7686602"/>
              <a:gd name="connsiteX13" fmla="*/ 8001245 w 8248895"/>
              <a:gd name="connsiteY13" fmla="*/ 6400800 h 7686602"/>
              <a:gd name="connsiteX14" fmla="*/ 7810745 w 8248895"/>
              <a:gd name="connsiteY14" fmla="*/ 6686550 h 7686602"/>
              <a:gd name="connsiteX15" fmla="*/ 7715495 w 8248895"/>
              <a:gd name="connsiteY15" fmla="*/ 6781800 h 7686602"/>
              <a:gd name="connsiteX16" fmla="*/ 7620245 w 8248895"/>
              <a:gd name="connsiteY16" fmla="*/ 6934200 h 7686602"/>
              <a:gd name="connsiteX17" fmla="*/ 7582145 w 8248895"/>
              <a:gd name="connsiteY17" fmla="*/ 7029450 h 7686602"/>
              <a:gd name="connsiteX18" fmla="*/ 7486895 w 8248895"/>
              <a:gd name="connsiteY18" fmla="*/ 7067550 h 7686602"/>
              <a:gd name="connsiteX19" fmla="*/ 7410695 w 8248895"/>
              <a:gd name="connsiteY19" fmla="*/ 7143750 h 7686602"/>
              <a:gd name="connsiteX20" fmla="*/ 5391395 w 8248895"/>
              <a:gd name="connsiteY20" fmla="*/ 7677150 h 7686602"/>
              <a:gd name="connsiteX21" fmla="*/ 705095 w 8248895"/>
              <a:gd name="connsiteY21" fmla="*/ 7670800 h 7686602"/>
              <a:gd name="connsiteX22" fmla="*/ 245 w 8248895"/>
              <a:gd name="connsiteY22" fmla="*/ 7143750 h 7686602"/>
              <a:gd name="connsiteX0" fmla="*/ 245 w 8248895"/>
              <a:gd name="connsiteY0" fmla="*/ 7143750 h 7686602"/>
              <a:gd name="connsiteX1" fmla="*/ 6595 w 8248895"/>
              <a:gd name="connsiteY1" fmla="*/ 2959100 h 7686602"/>
              <a:gd name="connsiteX2" fmla="*/ 3092695 w 8248895"/>
              <a:gd name="connsiteY2" fmla="*/ 0 h 7686602"/>
              <a:gd name="connsiteX3" fmla="*/ 7645645 w 8248895"/>
              <a:gd name="connsiteY3" fmla="*/ 0 h 7686602"/>
              <a:gd name="connsiteX4" fmla="*/ 8172695 w 8248895"/>
              <a:gd name="connsiteY4" fmla="*/ 520700 h 7686602"/>
              <a:gd name="connsiteX5" fmla="*/ 8191745 w 8248895"/>
              <a:gd name="connsiteY5" fmla="*/ 4038600 h 7686602"/>
              <a:gd name="connsiteX6" fmla="*/ 8248895 w 8248895"/>
              <a:gd name="connsiteY6" fmla="*/ 5010150 h 7686602"/>
              <a:gd name="connsiteX7" fmla="*/ 8229845 w 8248895"/>
              <a:gd name="connsiteY7" fmla="*/ 5524500 h 7686602"/>
              <a:gd name="connsiteX8" fmla="*/ 8191745 w 8248895"/>
              <a:gd name="connsiteY8" fmla="*/ 5772150 h 7686602"/>
              <a:gd name="connsiteX9" fmla="*/ 8172695 w 8248895"/>
              <a:gd name="connsiteY9" fmla="*/ 5848350 h 7686602"/>
              <a:gd name="connsiteX10" fmla="*/ 8153645 w 8248895"/>
              <a:gd name="connsiteY10" fmla="*/ 6000750 h 7686602"/>
              <a:gd name="connsiteX11" fmla="*/ 8134595 w 8248895"/>
              <a:gd name="connsiteY11" fmla="*/ 6115050 h 7686602"/>
              <a:gd name="connsiteX12" fmla="*/ 8058395 w 8248895"/>
              <a:gd name="connsiteY12" fmla="*/ 6210300 h 7686602"/>
              <a:gd name="connsiteX13" fmla="*/ 8001245 w 8248895"/>
              <a:gd name="connsiteY13" fmla="*/ 6400800 h 7686602"/>
              <a:gd name="connsiteX14" fmla="*/ 7810745 w 8248895"/>
              <a:gd name="connsiteY14" fmla="*/ 6686550 h 7686602"/>
              <a:gd name="connsiteX15" fmla="*/ 7715495 w 8248895"/>
              <a:gd name="connsiteY15" fmla="*/ 6781800 h 7686602"/>
              <a:gd name="connsiteX16" fmla="*/ 7620245 w 8248895"/>
              <a:gd name="connsiteY16" fmla="*/ 6934200 h 7686602"/>
              <a:gd name="connsiteX17" fmla="*/ 7582145 w 8248895"/>
              <a:gd name="connsiteY17" fmla="*/ 7029450 h 7686602"/>
              <a:gd name="connsiteX18" fmla="*/ 7486895 w 8248895"/>
              <a:gd name="connsiteY18" fmla="*/ 7067550 h 7686602"/>
              <a:gd name="connsiteX19" fmla="*/ 5391395 w 8248895"/>
              <a:gd name="connsiteY19" fmla="*/ 7677150 h 7686602"/>
              <a:gd name="connsiteX20" fmla="*/ 705095 w 8248895"/>
              <a:gd name="connsiteY20" fmla="*/ 7670800 h 7686602"/>
              <a:gd name="connsiteX21" fmla="*/ 245 w 8248895"/>
              <a:gd name="connsiteY21" fmla="*/ 7143750 h 7686602"/>
              <a:gd name="connsiteX0" fmla="*/ 245 w 8248895"/>
              <a:gd name="connsiteY0" fmla="*/ 7143750 h 7686602"/>
              <a:gd name="connsiteX1" fmla="*/ 6595 w 8248895"/>
              <a:gd name="connsiteY1" fmla="*/ 2959100 h 7686602"/>
              <a:gd name="connsiteX2" fmla="*/ 3092695 w 8248895"/>
              <a:gd name="connsiteY2" fmla="*/ 0 h 7686602"/>
              <a:gd name="connsiteX3" fmla="*/ 7645645 w 8248895"/>
              <a:gd name="connsiteY3" fmla="*/ 0 h 7686602"/>
              <a:gd name="connsiteX4" fmla="*/ 8172695 w 8248895"/>
              <a:gd name="connsiteY4" fmla="*/ 520700 h 7686602"/>
              <a:gd name="connsiteX5" fmla="*/ 8191745 w 8248895"/>
              <a:gd name="connsiteY5" fmla="*/ 4038600 h 7686602"/>
              <a:gd name="connsiteX6" fmla="*/ 8248895 w 8248895"/>
              <a:gd name="connsiteY6" fmla="*/ 5010150 h 7686602"/>
              <a:gd name="connsiteX7" fmla="*/ 8229845 w 8248895"/>
              <a:gd name="connsiteY7" fmla="*/ 5524500 h 7686602"/>
              <a:gd name="connsiteX8" fmla="*/ 8191745 w 8248895"/>
              <a:gd name="connsiteY8" fmla="*/ 5772150 h 7686602"/>
              <a:gd name="connsiteX9" fmla="*/ 8172695 w 8248895"/>
              <a:gd name="connsiteY9" fmla="*/ 5848350 h 7686602"/>
              <a:gd name="connsiteX10" fmla="*/ 8153645 w 8248895"/>
              <a:gd name="connsiteY10" fmla="*/ 6000750 h 7686602"/>
              <a:gd name="connsiteX11" fmla="*/ 8134595 w 8248895"/>
              <a:gd name="connsiteY11" fmla="*/ 6115050 h 7686602"/>
              <a:gd name="connsiteX12" fmla="*/ 8058395 w 8248895"/>
              <a:gd name="connsiteY12" fmla="*/ 6210300 h 7686602"/>
              <a:gd name="connsiteX13" fmla="*/ 8001245 w 8248895"/>
              <a:gd name="connsiteY13" fmla="*/ 6400800 h 7686602"/>
              <a:gd name="connsiteX14" fmla="*/ 7810745 w 8248895"/>
              <a:gd name="connsiteY14" fmla="*/ 6686550 h 7686602"/>
              <a:gd name="connsiteX15" fmla="*/ 7715495 w 8248895"/>
              <a:gd name="connsiteY15" fmla="*/ 6781800 h 7686602"/>
              <a:gd name="connsiteX16" fmla="*/ 7620245 w 8248895"/>
              <a:gd name="connsiteY16" fmla="*/ 6934200 h 7686602"/>
              <a:gd name="connsiteX17" fmla="*/ 7582145 w 8248895"/>
              <a:gd name="connsiteY17" fmla="*/ 7029450 h 7686602"/>
              <a:gd name="connsiteX18" fmla="*/ 5391395 w 8248895"/>
              <a:gd name="connsiteY18" fmla="*/ 7677150 h 7686602"/>
              <a:gd name="connsiteX19" fmla="*/ 705095 w 8248895"/>
              <a:gd name="connsiteY19" fmla="*/ 7670800 h 7686602"/>
              <a:gd name="connsiteX20" fmla="*/ 245 w 8248895"/>
              <a:gd name="connsiteY20" fmla="*/ 7143750 h 7686602"/>
              <a:gd name="connsiteX0" fmla="*/ 245 w 8248895"/>
              <a:gd name="connsiteY0" fmla="*/ 7143750 h 7686602"/>
              <a:gd name="connsiteX1" fmla="*/ 6595 w 8248895"/>
              <a:gd name="connsiteY1" fmla="*/ 2959100 h 7686602"/>
              <a:gd name="connsiteX2" fmla="*/ 3092695 w 8248895"/>
              <a:gd name="connsiteY2" fmla="*/ 0 h 7686602"/>
              <a:gd name="connsiteX3" fmla="*/ 7645645 w 8248895"/>
              <a:gd name="connsiteY3" fmla="*/ 0 h 7686602"/>
              <a:gd name="connsiteX4" fmla="*/ 8172695 w 8248895"/>
              <a:gd name="connsiteY4" fmla="*/ 520700 h 7686602"/>
              <a:gd name="connsiteX5" fmla="*/ 8191745 w 8248895"/>
              <a:gd name="connsiteY5" fmla="*/ 4038600 h 7686602"/>
              <a:gd name="connsiteX6" fmla="*/ 8248895 w 8248895"/>
              <a:gd name="connsiteY6" fmla="*/ 5010150 h 7686602"/>
              <a:gd name="connsiteX7" fmla="*/ 8229845 w 8248895"/>
              <a:gd name="connsiteY7" fmla="*/ 5524500 h 7686602"/>
              <a:gd name="connsiteX8" fmla="*/ 8191745 w 8248895"/>
              <a:gd name="connsiteY8" fmla="*/ 5772150 h 7686602"/>
              <a:gd name="connsiteX9" fmla="*/ 8172695 w 8248895"/>
              <a:gd name="connsiteY9" fmla="*/ 5848350 h 7686602"/>
              <a:gd name="connsiteX10" fmla="*/ 8153645 w 8248895"/>
              <a:gd name="connsiteY10" fmla="*/ 6000750 h 7686602"/>
              <a:gd name="connsiteX11" fmla="*/ 8134595 w 8248895"/>
              <a:gd name="connsiteY11" fmla="*/ 6115050 h 7686602"/>
              <a:gd name="connsiteX12" fmla="*/ 8058395 w 8248895"/>
              <a:gd name="connsiteY12" fmla="*/ 6210300 h 7686602"/>
              <a:gd name="connsiteX13" fmla="*/ 8001245 w 8248895"/>
              <a:gd name="connsiteY13" fmla="*/ 6400800 h 7686602"/>
              <a:gd name="connsiteX14" fmla="*/ 7810745 w 8248895"/>
              <a:gd name="connsiteY14" fmla="*/ 6686550 h 7686602"/>
              <a:gd name="connsiteX15" fmla="*/ 7715495 w 8248895"/>
              <a:gd name="connsiteY15" fmla="*/ 6781800 h 7686602"/>
              <a:gd name="connsiteX16" fmla="*/ 7620245 w 8248895"/>
              <a:gd name="connsiteY16" fmla="*/ 6934200 h 7686602"/>
              <a:gd name="connsiteX17" fmla="*/ 5391395 w 8248895"/>
              <a:gd name="connsiteY17" fmla="*/ 7677150 h 7686602"/>
              <a:gd name="connsiteX18" fmla="*/ 705095 w 8248895"/>
              <a:gd name="connsiteY18" fmla="*/ 7670800 h 7686602"/>
              <a:gd name="connsiteX19" fmla="*/ 245 w 8248895"/>
              <a:gd name="connsiteY19" fmla="*/ 7143750 h 7686602"/>
              <a:gd name="connsiteX0" fmla="*/ 245 w 8248895"/>
              <a:gd name="connsiteY0" fmla="*/ 7143750 h 7686602"/>
              <a:gd name="connsiteX1" fmla="*/ 6595 w 8248895"/>
              <a:gd name="connsiteY1" fmla="*/ 2959100 h 7686602"/>
              <a:gd name="connsiteX2" fmla="*/ 3092695 w 8248895"/>
              <a:gd name="connsiteY2" fmla="*/ 0 h 7686602"/>
              <a:gd name="connsiteX3" fmla="*/ 7645645 w 8248895"/>
              <a:gd name="connsiteY3" fmla="*/ 0 h 7686602"/>
              <a:gd name="connsiteX4" fmla="*/ 8172695 w 8248895"/>
              <a:gd name="connsiteY4" fmla="*/ 520700 h 7686602"/>
              <a:gd name="connsiteX5" fmla="*/ 8191745 w 8248895"/>
              <a:gd name="connsiteY5" fmla="*/ 4038600 h 7686602"/>
              <a:gd name="connsiteX6" fmla="*/ 8248895 w 8248895"/>
              <a:gd name="connsiteY6" fmla="*/ 5010150 h 7686602"/>
              <a:gd name="connsiteX7" fmla="*/ 8229845 w 8248895"/>
              <a:gd name="connsiteY7" fmla="*/ 5524500 h 7686602"/>
              <a:gd name="connsiteX8" fmla="*/ 8191745 w 8248895"/>
              <a:gd name="connsiteY8" fmla="*/ 5772150 h 7686602"/>
              <a:gd name="connsiteX9" fmla="*/ 8172695 w 8248895"/>
              <a:gd name="connsiteY9" fmla="*/ 5848350 h 7686602"/>
              <a:gd name="connsiteX10" fmla="*/ 8153645 w 8248895"/>
              <a:gd name="connsiteY10" fmla="*/ 6000750 h 7686602"/>
              <a:gd name="connsiteX11" fmla="*/ 8134595 w 8248895"/>
              <a:gd name="connsiteY11" fmla="*/ 6115050 h 7686602"/>
              <a:gd name="connsiteX12" fmla="*/ 8058395 w 8248895"/>
              <a:gd name="connsiteY12" fmla="*/ 6210300 h 7686602"/>
              <a:gd name="connsiteX13" fmla="*/ 8001245 w 8248895"/>
              <a:gd name="connsiteY13" fmla="*/ 6400800 h 7686602"/>
              <a:gd name="connsiteX14" fmla="*/ 7810745 w 8248895"/>
              <a:gd name="connsiteY14" fmla="*/ 6686550 h 7686602"/>
              <a:gd name="connsiteX15" fmla="*/ 7715495 w 8248895"/>
              <a:gd name="connsiteY15" fmla="*/ 6781800 h 7686602"/>
              <a:gd name="connsiteX16" fmla="*/ 5391395 w 8248895"/>
              <a:gd name="connsiteY16" fmla="*/ 7677150 h 7686602"/>
              <a:gd name="connsiteX17" fmla="*/ 705095 w 8248895"/>
              <a:gd name="connsiteY17" fmla="*/ 7670800 h 7686602"/>
              <a:gd name="connsiteX18" fmla="*/ 245 w 8248895"/>
              <a:gd name="connsiteY18" fmla="*/ 7143750 h 7686602"/>
              <a:gd name="connsiteX0" fmla="*/ 245 w 8248895"/>
              <a:gd name="connsiteY0" fmla="*/ 7143750 h 7686602"/>
              <a:gd name="connsiteX1" fmla="*/ 6595 w 8248895"/>
              <a:gd name="connsiteY1" fmla="*/ 2959100 h 7686602"/>
              <a:gd name="connsiteX2" fmla="*/ 3092695 w 8248895"/>
              <a:gd name="connsiteY2" fmla="*/ 0 h 7686602"/>
              <a:gd name="connsiteX3" fmla="*/ 7645645 w 8248895"/>
              <a:gd name="connsiteY3" fmla="*/ 0 h 7686602"/>
              <a:gd name="connsiteX4" fmla="*/ 8172695 w 8248895"/>
              <a:gd name="connsiteY4" fmla="*/ 520700 h 7686602"/>
              <a:gd name="connsiteX5" fmla="*/ 8191745 w 8248895"/>
              <a:gd name="connsiteY5" fmla="*/ 4038600 h 7686602"/>
              <a:gd name="connsiteX6" fmla="*/ 8248895 w 8248895"/>
              <a:gd name="connsiteY6" fmla="*/ 5010150 h 7686602"/>
              <a:gd name="connsiteX7" fmla="*/ 8229845 w 8248895"/>
              <a:gd name="connsiteY7" fmla="*/ 5524500 h 7686602"/>
              <a:gd name="connsiteX8" fmla="*/ 8191745 w 8248895"/>
              <a:gd name="connsiteY8" fmla="*/ 5772150 h 7686602"/>
              <a:gd name="connsiteX9" fmla="*/ 8172695 w 8248895"/>
              <a:gd name="connsiteY9" fmla="*/ 5848350 h 7686602"/>
              <a:gd name="connsiteX10" fmla="*/ 8153645 w 8248895"/>
              <a:gd name="connsiteY10" fmla="*/ 6000750 h 7686602"/>
              <a:gd name="connsiteX11" fmla="*/ 8134595 w 8248895"/>
              <a:gd name="connsiteY11" fmla="*/ 6115050 h 7686602"/>
              <a:gd name="connsiteX12" fmla="*/ 8058395 w 8248895"/>
              <a:gd name="connsiteY12" fmla="*/ 6210300 h 7686602"/>
              <a:gd name="connsiteX13" fmla="*/ 8001245 w 8248895"/>
              <a:gd name="connsiteY13" fmla="*/ 6400800 h 7686602"/>
              <a:gd name="connsiteX14" fmla="*/ 7810745 w 8248895"/>
              <a:gd name="connsiteY14" fmla="*/ 6686550 h 7686602"/>
              <a:gd name="connsiteX15" fmla="*/ 5391395 w 8248895"/>
              <a:gd name="connsiteY15" fmla="*/ 7677150 h 7686602"/>
              <a:gd name="connsiteX16" fmla="*/ 705095 w 8248895"/>
              <a:gd name="connsiteY16" fmla="*/ 7670800 h 7686602"/>
              <a:gd name="connsiteX17" fmla="*/ 245 w 8248895"/>
              <a:gd name="connsiteY17" fmla="*/ 7143750 h 7686602"/>
              <a:gd name="connsiteX0" fmla="*/ 245 w 8248895"/>
              <a:gd name="connsiteY0" fmla="*/ 7143750 h 7686602"/>
              <a:gd name="connsiteX1" fmla="*/ 6595 w 8248895"/>
              <a:gd name="connsiteY1" fmla="*/ 2959100 h 7686602"/>
              <a:gd name="connsiteX2" fmla="*/ 3092695 w 8248895"/>
              <a:gd name="connsiteY2" fmla="*/ 0 h 7686602"/>
              <a:gd name="connsiteX3" fmla="*/ 7645645 w 8248895"/>
              <a:gd name="connsiteY3" fmla="*/ 0 h 7686602"/>
              <a:gd name="connsiteX4" fmla="*/ 8172695 w 8248895"/>
              <a:gd name="connsiteY4" fmla="*/ 520700 h 7686602"/>
              <a:gd name="connsiteX5" fmla="*/ 8191745 w 8248895"/>
              <a:gd name="connsiteY5" fmla="*/ 4038600 h 7686602"/>
              <a:gd name="connsiteX6" fmla="*/ 8248895 w 8248895"/>
              <a:gd name="connsiteY6" fmla="*/ 5010150 h 7686602"/>
              <a:gd name="connsiteX7" fmla="*/ 8229845 w 8248895"/>
              <a:gd name="connsiteY7" fmla="*/ 5524500 h 7686602"/>
              <a:gd name="connsiteX8" fmla="*/ 8191745 w 8248895"/>
              <a:gd name="connsiteY8" fmla="*/ 5772150 h 7686602"/>
              <a:gd name="connsiteX9" fmla="*/ 8172695 w 8248895"/>
              <a:gd name="connsiteY9" fmla="*/ 5848350 h 7686602"/>
              <a:gd name="connsiteX10" fmla="*/ 8153645 w 8248895"/>
              <a:gd name="connsiteY10" fmla="*/ 6000750 h 7686602"/>
              <a:gd name="connsiteX11" fmla="*/ 8134595 w 8248895"/>
              <a:gd name="connsiteY11" fmla="*/ 6115050 h 7686602"/>
              <a:gd name="connsiteX12" fmla="*/ 8058395 w 8248895"/>
              <a:gd name="connsiteY12" fmla="*/ 6210300 h 7686602"/>
              <a:gd name="connsiteX13" fmla="*/ 8001245 w 8248895"/>
              <a:gd name="connsiteY13" fmla="*/ 6400800 h 7686602"/>
              <a:gd name="connsiteX14" fmla="*/ 5391395 w 8248895"/>
              <a:gd name="connsiteY14" fmla="*/ 7677150 h 7686602"/>
              <a:gd name="connsiteX15" fmla="*/ 705095 w 8248895"/>
              <a:gd name="connsiteY15" fmla="*/ 7670800 h 7686602"/>
              <a:gd name="connsiteX16" fmla="*/ 245 w 8248895"/>
              <a:gd name="connsiteY16" fmla="*/ 7143750 h 7686602"/>
              <a:gd name="connsiteX0" fmla="*/ 245 w 8248895"/>
              <a:gd name="connsiteY0" fmla="*/ 7143750 h 7686602"/>
              <a:gd name="connsiteX1" fmla="*/ 6595 w 8248895"/>
              <a:gd name="connsiteY1" fmla="*/ 2959100 h 7686602"/>
              <a:gd name="connsiteX2" fmla="*/ 3092695 w 8248895"/>
              <a:gd name="connsiteY2" fmla="*/ 0 h 7686602"/>
              <a:gd name="connsiteX3" fmla="*/ 7645645 w 8248895"/>
              <a:gd name="connsiteY3" fmla="*/ 0 h 7686602"/>
              <a:gd name="connsiteX4" fmla="*/ 8172695 w 8248895"/>
              <a:gd name="connsiteY4" fmla="*/ 520700 h 7686602"/>
              <a:gd name="connsiteX5" fmla="*/ 8191745 w 8248895"/>
              <a:gd name="connsiteY5" fmla="*/ 4038600 h 7686602"/>
              <a:gd name="connsiteX6" fmla="*/ 8248895 w 8248895"/>
              <a:gd name="connsiteY6" fmla="*/ 5010150 h 7686602"/>
              <a:gd name="connsiteX7" fmla="*/ 8229845 w 8248895"/>
              <a:gd name="connsiteY7" fmla="*/ 5524500 h 7686602"/>
              <a:gd name="connsiteX8" fmla="*/ 8191745 w 8248895"/>
              <a:gd name="connsiteY8" fmla="*/ 5772150 h 7686602"/>
              <a:gd name="connsiteX9" fmla="*/ 8172695 w 8248895"/>
              <a:gd name="connsiteY9" fmla="*/ 5848350 h 7686602"/>
              <a:gd name="connsiteX10" fmla="*/ 8153645 w 8248895"/>
              <a:gd name="connsiteY10" fmla="*/ 6000750 h 7686602"/>
              <a:gd name="connsiteX11" fmla="*/ 8134595 w 8248895"/>
              <a:gd name="connsiteY11" fmla="*/ 6115050 h 7686602"/>
              <a:gd name="connsiteX12" fmla="*/ 8058395 w 8248895"/>
              <a:gd name="connsiteY12" fmla="*/ 6210300 h 7686602"/>
              <a:gd name="connsiteX13" fmla="*/ 5391395 w 8248895"/>
              <a:gd name="connsiteY13" fmla="*/ 7677150 h 7686602"/>
              <a:gd name="connsiteX14" fmla="*/ 705095 w 8248895"/>
              <a:gd name="connsiteY14" fmla="*/ 7670800 h 7686602"/>
              <a:gd name="connsiteX15" fmla="*/ 245 w 8248895"/>
              <a:gd name="connsiteY15" fmla="*/ 7143750 h 7686602"/>
              <a:gd name="connsiteX0" fmla="*/ 245 w 8343004"/>
              <a:gd name="connsiteY0" fmla="*/ 7143750 h 7686602"/>
              <a:gd name="connsiteX1" fmla="*/ 6595 w 8343004"/>
              <a:gd name="connsiteY1" fmla="*/ 2959100 h 7686602"/>
              <a:gd name="connsiteX2" fmla="*/ 3092695 w 8343004"/>
              <a:gd name="connsiteY2" fmla="*/ 0 h 7686602"/>
              <a:gd name="connsiteX3" fmla="*/ 7645645 w 8343004"/>
              <a:gd name="connsiteY3" fmla="*/ 0 h 7686602"/>
              <a:gd name="connsiteX4" fmla="*/ 8172695 w 8343004"/>
              <a:gd name="connsiteY4" fmla="*/ 520700 h 7686602"/>
              <a:gd name="connsiteX5" fmla="*/ 8191745 w 8343004"/>
              <a:gd name="connsiteY5" fmla="*/ 4038600 h 7686602"/>
              <a:gd name="connsiteX6" fmla="*/ 8248895 w 8343004"/>
              <a:gd name="connsiteY6" fmla="*/ 5010150 h 7686602"/>
              <a:gd name="connsiteX7" fmla="*/ 8229845 w 8343004"/>
              <a:gd name="connsiteY7" fmla="*/ 5524500 h 7686602"/>
              <a:gd name="connsiteX8" fmla="*/ 8191745 w 8343004"/>
              <a:gd name="connsiteY8" fmla="*/ 5772150 h 7686602"/>
              <a:gd name="connsiteX9" fmla="*/ 8172695 w 8343004"/>
              <a:gd name="connsiteY9" fmla="*/ 5848350 h 7686602"/>
              <a:gd name="connsiteX10" fmla="*/ 8153645 w 8343004"/>
              <a:gd name="connsiteY10" fmla="*/ 6000750 h 7686602"/>
              <a:gd name="connsiteX11" fmla="*/ 8134595 w 8343004"/>
              <a:gd name="connsiteY11" fmla="*/ 6115050 h 7686602"/>
              <a:gd name="connsiteX12" fmla="*/ 5391395 w 8343004"/>
              <a:gd name="connsiteY12" fmla="*/ 7677150 h 7686602"/>
              <a:gd name="connsiteX13" fmla="*/ 705095 w 8343004"/>
              <a:gd name="connsiteY13" fmla="*/ 7670800 h 7686602"/>
              <a:gd name="connsiteX14" fmla="*/ 245 w 8343004"/>
              <a:gd name="connsiteY14" fmla="*/ 7143750 h 7686602"/>
              <a:gd name="connsiteX0" fmla="*/ 245 w 8362788"/>
              <a:gd name="connsiteY0" fmla="*/ 7143750 h 7686602"/>
              <a:gd name="connsiteX1" fmla="*/ 6595 w 8362788"/>
              <a:gd name="connsiteY1" fmla="*/ 2959100 h 7686602"/>
              <a:gd name="connsiteX2" fmla="*/ 3092695 w 8362788"/>
              <a:gd name="connsiteY2" fmla="*/ 0 h 7686602"/>
              <a:gd name="connsiteX3" fmla="*/ 7645645 w 8362788"/>
              <a:gd name="connsiteY3" fmla="*/ 0 h 7686602"/>
              <a:gd name="connsiteX4" fmla="*/ 8172695 w 8362788"/>
              <a:gd name="connsiteY4" fmla="*/ 520700 h 7686602"/>
              <a:gd name="connsiteX5" fmla="*/ 8191745 w 8362788"/>
              <a:gd name="connsiteY5" fmla="*/ 4038600 h 7686602"/>
              <a:gd name="connsiteX6" fmla="*/ 8248895 w 8362788"/>
              <a:gd name="connsiteY6" fmla="*/ 5010150 h 7686602"/>
              <a:gd name="connsiteX7" fmla="*/ 8229845 w 8362788"/>
              <a:gd name="connsiteY7" fmla="*/ 5524500 h 7686602"/>
              <a:gd name="connsiteX8" fmla="*/ 8191745 w 8362788"/>
              <a:gd name="connsiteY8" fmla="*/ 5772150 h 7686602"/>
              <a:gd name="connsiteX9" fmla="*/ 8172695 w 8362788"/>
              <a:gd name="connsiteY9" fmla="*/ 5848350 h 7686602"/>
              <a:gd name="connsiteX10" fmla="*/ 8153645 w 8362788"/>
              <a:gd name="connsiteY10" fmla="*/ 6000750 h 7686602"/>
              <a:gd name="connsiteX11" fmla="*/ 5391395 w 8362788"/>
              <a:gd name="connsiteY11" fmla="*/ 7677150 h 7686602"/>
              <a:gd name="connsiteX12" fmla="*/ 705095 w 8362788"/>
              <a:gd name="connsiteY12" fmla="*/ 7670800 h 7686602"/>
              <a:gd name="connsiteX13" fmla="*/ 245 w 8362788"/>
              <a:gd name="connsiteY13" fmla="*/ 7143750 h 7686602"/>
              <a:gd name="connsiteX0" fmla="*/ 245 w 8384001"/>
              <a:gd name="connsiteY0" fmla="*/ 7143750 h 7686602"/>
              <a:gd name="connsiteX1" fmla="*/ 6595 w 8384001"/>
              <a:gd name="connsiteY1" fmla="*/ 2959100 h 7686602"/>
              <a:gd name="connsiteX2" fmla="*/ 3092695 w 8384001"/>
              <a:gd name="connsiteY2" fmla="*/ 0 h 7686602"/>
              <a:gd name="connsiteX3" fmla="*/ 7645645 w 8384001"/>
              <a:gd name="connsiteY3" fmla="*/ 0 h 7686602"/>
              <a:gd name="connsiteX4" fmla="*/ 8172695 w 8384001"/>
              <a:gd name="connsiteY4" fmla="*/ 520700 h 7686602"/>
              <a:gd name="connsiteX5" fmla="*/ 8191745 w 8384001"/>
              <a:gd name="connsiteY5" fmla="*/ 4038600 h 7686602"/>
              <a:gd name="connsiteX6" fmla="*/ 8248895 w 8384001"/>
              <a:gd name="connsiteY6" fmla="*/ 5010150 h 7686602"/>
              <a:gd name="connsiteX7" fmla="*/ 8229845 w 8384001"/>
              <a:gd name="connsiteY7" fmla="*/ 5524500 h 7686602"/>
              <a:gd name="connsiteX8" fmla="*/ 8191745 w 8384001"/>
              <a:gd name="connsiteY8" fmla="*/ 5772150 h 7686602"/>
              <a:gd name="connsiteX9" fmla="*/ 8172695 w 8384001"/>
              <a:gd name="connsiteY9" fmla="*/ 5848350 h 7686602"/>
              <a:gd name="connsiteX10" fmla="*/ 5391395 w 8384001"/>
              <a:gd name="connsiteY10" fmla="*/ 7677150 h 7686602"/>
              <a:gd name="connsiteX11" fmla="*/ 705095 w 8384001"/>
              <a:gd name="connsiteY11" fmla="*/ 7670800 h 7686602"/>
              <a:gd name="connsiteX12" fmla="*/ 245 w 8384001"/>
              <a:gd name="connsiteY12" fmla="*/ 7143750 h 7686602"/>
              <a:gd name="connsiteX0" fmla="*/ 245 w 8411986"/>
              <a:gd name="connsiteY0" fmla="*/ 7143750 h 7686602"/>
              <a:gd name="connsiteX1" fmla="*/ 6595 w 8411986"/>
              <a:gd name="connsiteY1" fmla="*/ 2959100 h 7686602"/>
              <a:gd name="connsiteX2" fmla="*/ 3092695 w 8411986"/>
              <a:gd name="connsiteY2" fmla="*/ 0 h 7686602"/>
              <a:gd name="connsiteX3" fmla="*/ 7645645 w 8411986"/>
              <a:gd name="connsiteY3" fmla="*/ 0 h 7686602"/>
              <a:gd name="connsiteX4" fmla="*/ 8172695 w 8411986"/>
              <a:gd name="connsiteY4" fmla="*/ 520700 h 7686602"/>
              <a:gd name="connsiteX5" fmla="*/ 8191745 w 8411986"/>
              <a:gd name="connsiteY5" fmla="*/ 4038600 h 7686602"/>
              <a:gd name="connsiteX6" fmla="*/ 8248895 w 8411986"/>
              <a:gd name="connsiteY6" fmla="*/ 5010150 h 7686602"/>
              <a:gd name="connsiteX7" fmla="*/ 8229845 w 8411986"/>
              <a:gd name="connsiteY7" fmla="*/ 5524500 h 7686602"/>
              <a:gd name="connsiteX8" fmla="*/ 8191745 w 8411986"/>
              <a:gd name="connsiteY8" fmla="*/ 5772150 h 7686602"/>
              <a:gd name="connsiteX9" fmla="*/ 5391395 w 8411986"/>
              <a:gd name="connsiteY9" fmla="*/ 7677150 h 7686602"/>
              <a:gd name="connsiteX10" fmla="*/ 705095 w 8411986"/>
              <a:gd name="connsiteY10" fmla="*/ 7670800 h 7686602"/>
              <a:gd name="connsiteX11" fmla="*/ 245 w 8411986"/>
              <a:gd name="connsiteY11" fmla="*/ 7143750 h 7686602"/>
              <a:gd name="connsiteX0" fmla="*/ 245 w 8445104"/>
              <a:gd name="connsiteY0" fmla="*/ 7143750 h 7686602"/>
              <a:gd name="connsiteX1" fmla="*/ 6595 w 8445104"/>
              <a:gd name="connsiteY1" fmla="*/ 2959100 h 7686602"/>
              <a:gd name="connsiteX2" fmla="*/ 3092695 w 8445104"/>
              <a:gd name="connsiteY2" fmla="*/ 0 h 7686602"/>
              <a:gd name="connsiteX3" fmla="*/ 7645645 w 8445104"/>
              <a:gd name="connsiteY3" fmla="*/ 0 h 7686602"/>
              <a:gd name="connsiteX4" fmla="*/ 8172695 w 8445104"/>
              <a:gd name="connsiteY4" fmla="*/ 520700 h 7686602"/>
              <a:gd name="connsiteX5" fmla="*/ 8191745 w 8445104"/>
              <a:gd name="connsiteY5" fmla="*/ 4038600 h 7686602"/>
              <a:gd name="connsiteX6" fmla="*/ 8248895 w 8445104"/>
              <a:gd name="connsiteY6" fmla="*/ 5010150 h 7686602"/>
              <a:gd name="connsiteX7" fmla="*/ 8229845 w 8445104"/>
              <a:gd name="connsiteY7" fmla="*/ 5524500 h 7686602"/>
              <a:gd name="connsiteX8" fmla="*/ 5391395 w 8445104"/>
              <a:gd name="connsiteY8" fmla="*/ 7677150 h 7686602"/>
              <a:gd name="connsiteX9" fmla="*/ 705095 w 8445104"/>
              <a:gd name="connsiteY9" fmla="*/ 7670800 h 7686602"/>
              <a:gd name="connsiteX10" fmla="*/ 245 w 8445104"/>
              <a:gd name="connsiteY10" fmla="*/ 7143750 h 7686602"/>
              <a:gd name="connsiteX0" fmla="*/ 245 w 8248895"/>
              <a:gd name="connsiteY0" fmla="*/ 7143750 h 7686602"/>
              <a:gd name="connsiteX1" fmla="*/ 6595 w 8248895"/>
              <a:gd name="connsiteY1" fmla="*/ 2959100 h 7686602"/>
              <a:gd name="connsiteX2" fmla="*/ 3092695 w 8248895"/>
              <a:gd name="connsiteY2" fmla="*/ 0 h 7686602"/>
              <a:gd name="connsiteX3" fmla="*/ 7645645 w 8248895"/>
              <a:gd name="connsiteY3" fmla="*/ 0 h 7686602"/>
              <a:gd name="connsiteX4" fmla="*/ 8172695 w 8248895"/>
              <a:gd name="connsiteY4" fmla="*/ 520700 h 7686602"/>
              <a:gd name="connsiteX5" fmla="*/ 8191745 w 8248895"/>
              <a:gd name="connsiteY5" fmla="*/ 4038600 h 7686602"/>
              <a:gd name="connsiteX6" fmla="*/ 8248895 w 8248895"/>
              <a:gd name="connsiteY6" fmla="*/ 5010150 h 7686602"/>
              <a:gd name="connsiteX7" fmla="*/ 5391395 w 8248895"/>
              <a:gd name="connsiteY7" fmla="*/ 7677150 h 7686602"/>
              <a:gd name="connsiteX8" fmla="*/ 705095 w 8248895"/>
              <a:gd name="connsiteY8" fmla="*/ 7670800 h 7686602"/>
              <a:gd name="connsiteX9" fmla="*/ 245 w 8248895"/>
              <a:gd name="connsiteY9" fmla="*/ 7143750 h 7686602"/>
              <a:gd name="connsiteX0" fmla="*/ 245 w 8393394"/>
              <a:gd name="connsiteY0" fmla="*/ 7143750 h 7686602"/>
              <a:gd name="connsiteX1" fmla="*/ 6595 w 8393394"/>
              <a:gd name="connsiteY1" fmla="*/ 2959100 h 7686602"/>
              <a:gd name="connsiteX2" fmla="*/ 3092695 w 8393394"/>
              <a:gd name="connsiteY2" fmla="*/ 0 h 7686602"/>
              <a:gd name="connsiteX3" fmla="*/ 7645645 w 8393394"/>
              <a:gd name="connsiteY3" fmla="*/ 0 h 7686602"/>
              <a:gd name="connsiteX4" fmla="*/ 8172695 w 8393394"/>
              <a:gd name="connsiteY4" fmla="*/ 520700 h 7686602"/>
              <a:gd name="connsiteX5" fmla="*/ 8191745 w 8393394"/>
              <a:gd name="connsiteY5" fmla="*/ 4038600 h 7686602"/>
              <a:gd name="connsiteX6" fmla="*/ 5391395 w 8393394"/>
              <a:gd name="connsiteY6" fmla="*/ 7677150 h 7686602"/>
              <a:gd name="connsiteX7" fmla="*/ 705095 w 8393394"/>
              <a:gd name="connsiteY7" fmla="*/ 7670800 h 7686602"/>
              <a:gd name="connsiteX8" fmla="*/ 245 w 8393394"/>
              <a:gd name="connsiteY8" fmla="*/ 7143750 h 7686602"/>
              <a:gd name="connsiteX0" fmla="*/ 245 w 8192384"/>
              <a:gd name="connsiteY0" fmla="*/ 7143750 h 7686602"/>
              <a:gd name="connsiteX1" fmla="*/ 6595 w 8192384"/>
              <a:gd name="connsiteY1" fmla="*/ 2959100 h 7686602"/>
              <a:gd name="connsiteX2" fmla="*/ 3092695 w 8192384"/>
              <a:gd name="connsiteY2" fmla="*/ 0 h 7686602"/>
              <a:gd name="connsiteX3" fmla="*/ 7645645 w 8192384"/>
              <a:gd name="connsiteY3" fmla="*/ 0 h 7686602"/>
              <a:gd name="connsiteX4" fmla="*/ 8172695 w 8192384"/>
              <a:gd name="connsiteY4" fmla="*/ 520700 h 7686602"/>
              <a:gd name="connsiteX5" fmla="*/ 8191745 w 8192384"/>
              <a:gd name="connsiteY5" fmla="*/ 4038600 h 7686602"/>
              <a:gd name="connsiteX6" fmla="*/ 5391395 w 8192384"/>
              <a:gd name="connsiteY6" fmla="*/ 7677150 h 7686602"/>
              <a:gd name="connsiteX7" fmla="*/ 705095 w 8192384"/>
              <a:gd name="connsiteY7" fmla="*/ 7670800 h 7686602"/>
              <a:gd name="connsiteX8" fmla="*/ 245 w 8192384"/>
              <a:gd name="connsiteY8" fmla="*/ 7143750 h 7686602"/>
              <a:gd name="connsiteX0" fmla="*/ 27133 w 8407588"/>
              <a:gd name="connsiteY0" fmla="*/ 7143750 h 7719692"/>
              <a:gd name="connsiteX1" fmla="*/ 33483 w 8407588"/>
              <a:gd name="connsiteY1" fmla="*/ 2959100 h 7719692"/>
              <a:gd name="connsiteX2" fmla="*/ 3119583 w 8407588"/>
              <a:gd name="connsiteY2" fmla="*/ 0 h 7719692"/>
              <a:gd name="connsiteX3" fmla="*/ 7672533 w 8407588"/>
              <a:gd name="connsiteY3" fmla="*/ 0 h 7719692"/>
              <a:gd name="connsiteX4" fmla="*/ 8199583 w 8407588"/>
              <a:gd name="connsiteY4" fmla="*/ 520700 h 7719692"/>
              <a:gd name="connsiteX5" fmla="*/ 8218633 w 8407588"/>
              <a:gd name="connsiteY5" fmla="*/ 4038600 h 7719692"/>
              <a:gd name="connsiteX6" fmla="*/ 5589733 w 8407588"/>
              <a:gd name="connsiteY6" fmla="*/ 7677150 h 7719692"/>
              <a:gd name="connsiteX7" fmla="*/ 731983 w 8407588"/>
              <a:gd name="connsiteY7" fmla="*/ 7670800 h 7719692"/>
              <a:gd name="connsiteX8" fmla="*/ 27133 w 8407588"/>
              <a:gd name="connsiteY8" fmla="*/ 7143750 h 7719692"/>
              <a:gd name="connsiteX0" fmla="*/ 27133 w 8407588"/>
              <a:gd name="connsiteY0" fmla="*/ 7143750 h 7708262"/>
              <a:gd name="connsiteX1" fmla="*/ 33483 w 8407588"/>
              <a:gd name="connsiteY1" fmla="*/ 2959100 h 7708262"/>
              <a:gd name="connsiteX2" fmla="*/ 3119583 w 8407588"/>
              <a:gd name="connsiteY2" fmla="*/ 0 h 7708262"/>
              <a:gd name="connsiteX3" fmla="*/ 7672533 w 8407588"/>
              <a:gd name="connsiteY3" fmla="*/ 0 h 7708262"/>
              <a:gd name="connsiteX4" fmla="*/ 8199583 w 8407588"/>
              <a:gd name="connsiteY4" fmla="*/ 520700 h 7708262"/>
              <a:gd name="connsiteX5" fmla="*/ 8218633 w 8407588"/>
              <a:gd name="connsiteY5" fmla="*/ 4038600 h 7708262"/>
              <a:gd name="connsiteX6" fmla="*/ 5589733 w 8407588"/>
              <a:gd name="connsiteY6" fmla="*/ 7677150 h 7708262"/>
              <a:gd name="connsiteX7" fmla="*/ 731983 w 8407588"/>
              <a:gd name="connsiteY7" fmla="*/ 7670800 h 7708262"/>
              <a:gd name="connsiteX8" fmla="*/ 27133 w 8407588"/>
              <a:gd name="connsiteY8" fmla="*/ 7143750 h 7708262"/>
              <a:gd name="connsiteX0" fmla="*/ 27133 w 8218819"/>
              <a:gd name="connsiteY0" fmla="*/ 7143750 h 7708262"/>
              <a:gd name="connsiteX1" fmla="*/ 33483 w 8218819"/>
              <a:gd name="connsiteY1" fmla="*/ 2959100 h 7708262"/>
              <a:gd name="connsiteX2" fmla="*/ 3119583 w 8218819"/>
              <a:gd name="connsiteY2" fmla="*/ 0 h 7708262"/>
              <a:gd name="connsiteX3" fmla="*/ 7672533 w 8218819"/>
              <a:gd name="connsiteY3" fmla="*/ 0 h 7708262"/>
              <a:gd name="connsiteX4" fmla="*/ 8199583 w 8218819"/>
              <a:gd name="connsiteY4" fmla="*/ 520700 h 7708262"/>
              <a:gd name="connsiteX5" fmla="*/ 8218633 w 8218819"/>
              <a:gd name="connsiteY5" fmla="*/ 4038600 h 7708262"/>
              <a:gd name="connsiteX6" fmla="*/ 5589733 w 8218819"/>
              <a:gd name="connsiteY6" fmla="*/ 7677150 h 7708262"/>
              <a:gd name="connsiteX7" fmla="*/ 731983 w 8218819"/>
              <a:gd name="connsiteY7" fmla="*/ 7670800 h 7708262"/>
              <a:gd name="connsiteX8" fmla="*/ 27133 w 8218819"/>
              <a:gd name="connsiteY8" fmla="*/ 7143750 h 7708262"/>
              <a:gd name="connsiteX0" fmla="*/ 279 w 8191965"/>
              <a:gd name="connsiteY0" fmla="*/ 7143750 h 7677267"/>
              <a:gd name="connsiteX1" fmla="*/ 6629 w 8191965"/>
              <a:gd name="connsiteY1" fmla="*/ 2959100 h 7677267"/>
              <a:gd name="connsiteX2" fmla="*/ 3092729 w 8191965"/>
              <a:gd name="connsiteY2" fmla="*/ 0 h 7677267"/>
              <a:gd name="connsiteX3" fmla="*/ 7645679 w 8191965"/>
              <a:gd name="connsiteY3" fmla="*/ 0 h 7677267"/>
              <a:gd name="connsiteX4" fmla="*/ 8172729 w 8191965"/>
              <a:gd name="connsiteY4" fmla="*/ 520700 h 7677267"/>
              <a:gd name="connsiteX5" fmla="*/ 8191779 w 8191965"/>
              <a:gd name="connsiteY5" fmla="*/ 4038600 h 7677267"/>
              <a:gd name="connsiteX6" fmla="*/ 5562879 w 8191965"/>
              <a:gd name="connsiteY6" fmla="*/ 7677150 h 7677267"/>
              <a:gd name="connsiteX7" fmla="*/ 705129 w 8191965"/>
              <a:gd name="connsiteY7" fmla="*/ 7670800 h 7677267"/>
              <a:gd name="connsiteX8" fmla="*/ 279 w 8191965"/>
              <a:gd name="connsiteY8" fmla="*/ 7143750 h 7677267"/>
              <a:gd name="connsiteX0" fmla="*/ 279 w 8191965"/>
              <a:gd name="connsiteY0" fmla="*/ 7143750 h 7677267"/>
              <a:gd name="connsiteX1" fmla="*/ 6629 w 8191965"/>
              <a:gd name="connsiteY1" fmla="*/ 2959100 h 7677267"/>
              <a:gd name="connsiteX2" fmla="*/ 3092729 w 8191965"/>
              <a:gd name="connsiteY2" fmla="*/ 0 h 7677267"/>
              <a:gd name="connsiteX3" fmla="*/ 7645679 w 8191965"/>
              <a:gd name="connsiteY3" fmla="*/ 0 h 7677267"/>
              <a:gd name="connsiteX4" fmla="*/ 8172729 w 8191965"/>
              <a:gd name="connsiteY4" fmla="*/ 520700 h 7677267"/>
              <a:gd name="connsiteX5" fmla="*/ 8191779 w 8191965"/>
              <a:gd name="connsiteY5" fmla="*/ 4038600 h 7677267"/>
              <a:gd name="connsiteX6" fmla="*/ 5562879 w 8191965"/>
              <a:gd name="connsiteY6" fmla="*/ 7677150 h 7677267"/>
              <a:gd name="connsiteX7" fmla="*/ 705129 w 8191965"/>
              <a:gd name="connsiteY7" fmla="*/ 7670800 h 7677267"/>
              <a:gd name="connsiteX8" fmla="*/ 279 w 8191965"/>
              <a:gd name="connsiteY8" fmla="*/ 7143750 h 7677267"/>
              <a:gd name="connsiteX0" fmla="*/ 279 w 8191965"/>
              <a:gd name="connsiteY0" fmla="*/ 7150570 h 7684087"/>
              <a:gd name="connsiteX1" fmla="*/ 6629 w 8191965"/>
              <a:gd name="connsiteY1" fmla="*/ 2965920 h 7684087"/>
              <a:gd name="connsiteX2" fmla="*/ 3092729 w 8191965"/>
              <a:gd name="connsiteY2" fmla="*/ 6820 h 7684087"/>
              <a:gd name="connsiteX3" fmla="*/ 7645679 w 8191965"/>
              <a:gd name="connsiteY3" fmla="*/ 6820 h 7684087"/>
              <a:gd name="connsiteX4" fmla="*/ 8172729 w 8191965"/>
              <a:gd name="connsiteY4" fmla="*/ 527520 h 7684087"/>
              <a:gd name="connsiteX5" fmla="*/ 8191779 w 8191965"/>
              <a:gd name="connsiteY5" fmla="*/ 4045420 h 7684087"/>
              <a:gd name="connsiteX6" fmla="*/ 5562879 w 8191965"/>
              <a:gd name="connsiteY6" fmla="*/ 7683970 h 7684087"/>
              <a:gd name="connsiteX7" fmla="*/ 705129 w 8191965"/>
              <a:gd name="connsiteY7" fmla="*/ 7677620 h 7684087"/>
              <a:gd name="connsiteX8" fmla="*/ 279 w 8191965"/>
              <a:gd name="connsiteY8" fmla="*/ 7150570 h 7684087"/>
              <a:gd name="connsiteX0" fmla="*/ 279 w 8195477"/>
              <a:gd name="connsiteY0" fmla="*/ 7150570 h 7684110"/>
              <a:gd name="connsiteX1" fmla="*/ 6629 w 8195477"/>
              <a:gd name="connsiteY1" fmla="*/ 2965920 h 7684110"/>
              <a:gd name="connsiteX2" fmla="*/ 3092729 w 8195477"/>
              <a:gd name="connsiteY2" fmla="*/ 6820 h 7684110"/>
              <a:gd name="connsiteX3" fmla="*/ 7645679 w 8195477"/>
              <a:gd name="connsiteY3" fmla="*/ 6820 h 7684110"/>
              <a:gd name="connsiteX4" fmla="*/ 8172729 w 8195477"/>
              <a:gd name="connsiteY4" fmla="*/ 527520 h 7684110"/>
              <a:gd name="connsiteX5" fmla="*/ 8191779 w 8195477"/>
              <a:gd name="connsiteY5" fmla="*/ 4045420 h 7684110"/>
              <a:gd name="connsiteX6" fmla="*/ 5562879 w 8195477"/>
              <a:gd name="connsiteY6" fmla="*/ 7683970 h 7684110"/>
              <a:gd name="connsiteX7" fmla="*/ 705129 w 8195477"/>
              <a:gd name="connsiteY7" fmla="*/ 7677620 h 7684110"/>
              <a:gd name="connsiteX8" fmla="*/ 279 w 8195477"/>
              <a:gd name="connsiteY8" fmla="*/ 7150570 h 7684110"/>
              <a:gd name="connsiteX0" fmla="*/ 279 w 8192183"/>
              <a:gd name="connsiteY0" fmla="*/ 7150570 h 7684110"/>
              <a:gd name="connsiteX1" fmla="*/ 6629 w 8192183"/>
              <a:gd name="connsiteY1" fmla="*/ 2965920 h 7684110"/>
              <a:gd name="connsiteX2" fmla="*/ 3092729 w 8192183"/>
              <a:gd name="connsiteY2" fmla="*/ 6820 h 7684110"/>
              <a:gd name="connsiteX3" fmla="*/ 7645679 w 8192183"/>
              <a:gd name="connsiteY3" fmla="*/ 6820 h 7684110"/>
              <a:gd name="connsiteX4" fmla="*/ 8172729 w 8192183"/>
              <a:gd name="connsiteY4" fmla="*/ 527520 h 7684110"/>
              <a:gd name="connsiteX5" fmla="*/ 8191779 w 8192183"/>
              <a:gd name="connsiteY5" fmla="*/ 4045420 h 7684110"/>
              <a:gd name="connsiteX6" fmla="*/ 5562879 w 8192183"/>
              <a:gd name="connsiteY6" fmla="*/ 7683970 h 7684110"/>
              <a:gd name="connsiteX7" fmla="*/ 705129 w 8192183"/>
              <a:gd name="connsiteY7" fmla="*/ 7677620 h 7684110"/>
              <a:gd name="connsiteX8" fmla="*/ 279 w 8192183"/>
              <a:gd name="connsiteY8" fmla="*/ 7150570 h 7684110"/>
              <a:gd name="connsiteX0" fmla="*/ 58 w 8191962"/>
              <a:gd name="connsiteY0" fmla="*/ 7150570 h 7684110"/>
              <a:gd name="connsiteX1" fmla="*/ 6408 w 8191962"/>
              <a:gd name="connsiteY1" fmla="*/ 2965920 h 7684110"/>
              <a:gd name="connsiteX2" fmla="*/ 3092508 w 8191962"/>
              <a:gd name="connsiteY2" fmla="*/ 6820 h 7684110"/>
              <a:gd name="connsiteX3" fmla="*/ 7645458 w 8191962"/>
              <a:gd name="connsiteY3" fmla="*/ 6820 h 7684110"/>
              <a:gd name="connsiteX4" fmla="*/ 8172508 w 8191962"/>
              <a:gd name="connsiteY4" fmla="*/ 527520 h 7684110"/>
              <a:gd name="connsiteX5" fmla="*/ 8191558 w 8191962"/>
              <a:gd name="connsiteY5" fmla="*/ 4045420 h 7684110"/>
              <a:gd name="connsiteX6" fmla="*/ 5562658 w 8191962"/>
              <a:gd name="connsiteY6" fmla="*/ 7683970 h 7684110"/>
              <a:gd name="connsiteX7" fmla="*/ 704908 w 8191962"/>
              <a:gd name="connsiteY7" fmla="*/ 7677620 h 7684110"/>
              <a:gd name="connsiteX8" fmla="*/ 58 w 8191962"/>
              <a:gd name="connsiteY8" fmla="*/ 7150570 h 7684110"/>
              <a:gd name="connsiteX0" fmla="*/ 58 w 8191962"/>
              <a:gd name="connsiteY0" fmla="*/ 7150570 h 7684110"/>
              <a:gd name="connsiteX1" fmla="*/ 6408 w 8191962"/>
              <a:gd name="connsiteY1" fmla="*/ 2965920 h 7684110"/>
              <a:gd name="connsiteX2" fmla="*/ 3092508 w 8191962"/>
              <a:gd name="connsiteY2" fmla="*/ 6820 h 7684110"/>
              <a:gd name="connsiteX3" fmla="*/ 7645458 w 8191962"/>
              <a:gd name="connsiteY3" fmla="*/ 6820 h 7684110"/>
              <a:gd name="connsiteX4" fmla="*/ 8172508 w 8191962"/>
              <a:gd name="connsiteY4" fmla="*/ 527520 h 7684110"/>
              <a:gd name="connsiteX5" fmla="*/ 8191558 w 8191962"/>
              <a:gd name="connsiteY5" fmla="*/ 4045420 h 7684110"/>
              <a:gd name="connsiteX6" fmla="*/ 5562658 w 8191962"/>
              <a:gd name="connsiteY6" fmla="*/ 7683970 h 7684110"/>
              <a:gd name="connsiteX7" fmla="*/ 704908 w 8191962"/>
              <a:gd name="connsiteY7" fmla="*/ 7677620 h 7684110"/>
              <a:gd name="connsiteX8" fmla="*/ 58 w 8191962"/>
              <a:gd name="connsiteY8" fmla="*/ 7150570 h 7684110"/>
              <a:gd name="connsiteX0" fmla="*/ 1737 w 8193641"/>
              <a:gd name="connsiteY0" fmla="*/ 7150570 h 7684110"/>
              <a:gd name="connsiteX1" fmla="*/ 8087 w 8193641"/>
              <a:gd name="connsiteY1" fmla="*/ 2965920 h 7684110"/>
              <a:gd name="connsiteX2" fmla="*/ 3094187 w 8193641"/>
              <a:gd name="connsiteY2" fmla="*/ 6820 h 7684110"/>
              <a:gd name="connsiteX3" fmla="*/ 7647137 w 8193641"/>
              <a:gd name="connsiteY3" fmla="*/ 6820 h 7684110"/>
              <a:gd name="connsiteX4" fmla="*/ 8174187 w 8193641"/>
              <a:gd name="connsiteY4" fmla="*/ 527520 h 7684110"/>
              <a:gd name="connsiteX5" fmla="*/ 8193237 w 8193641"/>
              <a:gd name="connsiteY5" fmla="*/ 4045420 h 7684110"/>
              <a:gd name="connsiteX6" fmla="*/ 5564337 w 8193641"/>
              <a:gd name="connsiteY6" fmla="*/ 7683970 h 7684110"/>
              <a:gd name="connsiteX7" fmla="*/ 706587 w 8193641"/>
              <a:gd name="connsiteY7" fmla="*/ 7677620 h 7684110"/>
              <a:gd name="connsiteX8" fmla="*/ 1737 w 8193641"/>
              <a:gd name="connsiteY8" fmla="*/ 7150570 h 7684110"/>
              <a:gd name="connsiteX0" fmla="*/ 1328 w 8193232"/>
              <a:gd name="connsiteY0" fmla="*/ 7150570 h 7684110"/>
              <a:gd name="connsiteX1" fmla="*/ 7678 w 8193232"/>
              <a:gd name="connsiteY1" fmla="*/ 2965920 h 7684110"/>
              <a:gd name="connsiteX2" fmla="*/ 3093778 w 8193232"/>
              <a:gd name="connsiteY2" fmla="*/ 6820 h 7684110"/>
              <a:gd name="connsiteX3" fmla="*/ 7646728 w 8193232"/>
              <a:gd name="connsiteY3" fmla="*/ 6820 h 7684110"/>
              <a:gd name="connsiteX4" fmla="*/ 8173778 w 8193232"/>
              <a:gd name="connsiteY4" fmla="*/ 527520 h 7684110"/>
              <a:gd name="connsiteX5" fmla="*/ 8192828 w 8193232"/>
              <a:gd name="connsiteY5" fmla="*/ 4045420 h 7684110"/>
              <a:gd name="connsiteX6" fmla="*/ 5563928 w 8193232"/>
              <a:gd name="connsiteY6" fmla="*/ 7683970 h 7684110"/>
              <a:gd name="connsiteX7" fmla="*/ 706178 w 8193232"/>
              <a:gd name="connsiteY7" fmla="*/ 7677620 h 7684110"/>
              <a:gd name="connsiteX8" fmla="*/ 1328 w 8193232"/>
              <a:gd name="connsiteY8" fmla="*/ 7150570 h 7684110"/>
              <a:gd name="connsiteX0" fmla="*/ 6486 w 8198390"/>
              <a:gd name="connsiteY0" fmla="*/ 7150570 h 7684110"/>
              <a:gd name="connsiteX1" fmla="*/ 12836 w 8198390"/>
              <a:gd name="connsiteY1" fmla="*/ 2965920 h 7684110"/>
              <a:gd name="connsiteX2" fmla="*/ 3098936 w 8198390"/>
              <a:gd name="connsiteY2" fmla="*/ 6820 h 7684110"/>
              <a:gd name="connsiteX3" fmla="*/ 7651886 w 8198390"/>
              <a:gd name="connsiteY3" fmla="*/ 6820 h 7684110"/>
              <a:gd name="connsiteX4" fmla="*/ 8178936 w 8198390"/>
              <a:gd name="connsiteY4" fmla="*/ 527520 h 7684110"/>
              <a:gd name="connsiteX5" fmla="*/ 8197986 w 8198390"/>
              <a:gd name="connsiteY5" fmla="*/ 4045420 h 7684110"/>
              <a:gd name="connsiteX6" fmla="*/ 5569086 w 8198390"/>
              <a:gd name="connsiteY6" fmla="*/ 7683970 h 7684110"/>
              <a:gd name="connsiteX7" fmla="*/ 711336 w 8198390"/>
              <a:gd name="connsiteY7" fmla="*/ 7677620 h 7684110"/>
              <a:gd name="connsiteX8" fmla="*/ 6486 w 8198390"/>
              <a:gd name="connsiteY8" fmla="*/ 7150570 h 7684110"/>
              <a:gd name="connsiteX0" fmla="*/ 6486 w 8198390"/>
              <a:gd name="connsiteY0" fmla="*/ 7143750 h 7677290"/>
              <a:gd name="connsiteX1" fmla="*/ 12836 w 8198390"/>
              <a:gd name="connsiteY1" fmla="*/ 2959100 h 7677290"/>
              <a:gd name="connsiteX2" fmla="*/ 3098936 w 8198390"/>
              <a:gd name="connsiteY2" fmla="*/ 0 h 7677290"/>
              <a:gd name="connsiteX3" fmla="*/ 7651886 w 8198390"/>
              <a:gd name="connsiteY3" fmla="*/ 0 h 7677290"/>
              <a:gd name="connsiteX4" fmla="*/ 8178936 w 8198390"/>
              <a:gd name="connsiteY4" fmla="*/ 520700 h 7677290"/>
              <a:gd name="connsiteX5" fmla="*/ 8197986 w 8198390"/>
              <a:gd name="connsiteY5" fmla="*/ 4038600 h 7677290"/>
              <a:gd name="connsiteX6" fmla="*/ 5569086 w 8198390"/>
              <a:gd name="connsiteY6" fmla="*/ 7677150 h 7677290"/>
              <a:gd name="connsiteX7" fmla="*/ 711336 w 8198390"/>
              <a:gd name="connsiteY7" fmla="*/ 7670800 h 7677290"/>
              <a:gd name="connsiteX8" fmla="*/ 6486 w 8198390"/>
              <a:gd name="connsiteY8" fmla="*/ 7143750 h 7677290"/>
              <a:gd name="connsiteX0" fmla="*/ 3817 w 8195721"/>
              <a:gd name="connsiteY0" fmla="*/ 7143750 h 7677290"/>
              <a:gd name="connsiteX1" fmla="*/ 10167 w 8195721"/>
              <a:gd name="connsiteY1" fmla="*/ 2959100 h 7677290"/>
              <a:gd name="connsiteX2" fmla="*/ 3096267 w 8195721"/>
              <a:gd name="connsiteY2" fmla="*/ 0 h 7677290"/>
              <a:gd name="connsiteX3" fmla="*/ 7649217 w 8195721"/>
              <a:gd name="connsiteY3" fmla="*/ 0 h 7677290"/>
              <a:gd name="connsiteX4" fmla="*/ 8176267 w 8195721"/>
              <a:gd name="connsiteY4" fmla="*/ 520700 h 7677290"/>
              <a:gd name="connsiteX5" fmla="*/ 8195317 w 8195721"/>
              <a:gd name="connsiteY5" fmla="*/ 4038600 h 7677290"/>
              <a:gd name="connsiteX6" fmla="*/ 5566417 w 8195721"/>
              <a:gd name="connsiteY6" fmla="*/ 7677150 h 7677290"/>
              <a:gd name="connsiteX7" fmla="*/ 708667 w 8195721"/>
              <a:gd name="connsiteY7" fmla="*/ 7670800 h 7677290"/>
              <a:gd name="connsiteX8" fmla="*/ 3817 w 8195721"/>
              <a:gd name="connsiteY8" fmla="*/ 7143750 h 7677290"/>
              <a:gd name="connsiteX0" fmla="*/ 3817 w 8195721"/>
              <a:gd name="connsiteY0" fmla="*/ 7143750 h 7677290"/>
              <a:gd name="connsiteX1" fmla="*/ 10167 w 8195721"/>
              <a:gd name="connsiteY1" fmla="*/ 2959100 h 7677290"/>
              <a:gd name="connsiteX2" fmla="*/ 3096267 w 8195721"/>
              <a:gd name="connsiteY2" fmla="*/ 0 h 7677290"/>
              <a:gd name="connsiteX3" fmla="*/ 7649217 w 8195721"/>
              <a:gd name="connsiteY3" fmla="*/ 0 h 7677290"/>
              <a:gd name="connsiteX4" fmla="*/ 8176267 w 8195721"/>
              <a:gd name="connsiteY4" fmla="*/ 520700 h 7677290"/>
              <a:gd name="connsiteX5" fmla="*/ 8195317 w 8195721"/>
              <a:gd name="connsiteY5" fmla="*/ 4038600 h 7677290"/>
              <a:gd name="connsiteX6" fmla="*/ 5566417 w 8195721"/>
              <a:gd name="connsiteY6" fmla="*/ 7677150 h 7677290"/>
              <a:gd name="connsiteX7" fmla="*/ 708667 w 8195721"/>
              <a:gd name="connsiteY7" fmla="*/ 7670800 h 7677290"/>
              <a:gd name="connsiteX8" fmla="*/ 3817 w 8195721"/>
              <a:gd name="connsiteY8" fmla="*/ 7143750 h 7677290"/>
              <a:gd name="connsiteX0" fmla="*/ 52854 w 8244758"/>
              <a:gd name="connsiteY0" fmla="*/ 7365764 h 7923401"/>
              <a:gd name="connsiteX1" fmla="*/ 59204 w 8244758"/>
              <a:gd name="connsiteY1" fmla="*/ 3219214 h 7923401"/>
              <a:gd name="connsiteX2" fmla="*/ 3145304 w 8244758"/>
              <a:gd name="connsiteY2" fmla="*/ 222014 h 7923401"/>
              <a:gd name="connsiteX3" fmla="*/ 7698254 w 8244758"/>
              <a:gd name="connsiteY3" fmla="*/ 222014 h 7923401"/>
              <a:gd name="connsiteX4" fmla="*/ 8225304 w 8244758"/>
              <a:gd name="connsiteY4" fmla="*/ 742714 h 7923401"/>
              <a:gd name="connsiteX5" fmla="*/ 8244354 w 8244758"/>
              <a:gd name="connsiteY5" fmla="*/ 4260614 h 7923401"/>
              <a:gd name="connsiteX6" fmla="*/ 5615454 w 8244758"/>
              <a:gd name="connsiteY6" fmla="*/ 7899164 h 7923401"/>
              <a:gd name="connsiteX7" fmla="*/ 757704 w 8244758"/>
              <a:gd name="connsiteY7" fmla="*/ 7892814 h 7923401"/>
              <a:gd name="connsiteX8" fmla="*/ 52854 w 8244758"/>
              <a:gd name="connsiteY8" fmla="*/ 7365764 h 7923401"/>
              <a:gd name="connsiteX0" fmla="*/ 52854 w 8244758"/>
              <a:gd name="connsiteY0" fmla="*/ 7143750 h 7701387"/>
              <a:gd name="connsiteX1" fmla="*/ 59204 w 8244758"/>
              <a:gd name="connsiteY1" fmla="*/ 2997200 h 7701387"/>
              <a:gd name="connsiteX2" fmla="*/ 3145304 w 8244758"/>
              <a:gd name="connsiteY2" fmla="*/ 0 h 7701387"/>
              <a:gd name="connsiteX3" fmla="*/ 7698254 w 8244758"/>
              <a:gd name="connsiteY3" fmla="*/ 0 h 7701387"/>
              <a:gd name="connsiteX4" fmla="*/ 8225304 w 8244758"/>
              <a:gd name="connsiteY4" fmla="*/ 520700 h 7701387"/>
              <a:gd name="connsiteX5" fmla="*/ 8244354 w 8244758"/>
              <a:gd name="connsiteY5" fmla="*/ 4038600 h 7701387"/>
              <a:gd name="connsiteX6" fmla="*/ 5615454 w 8244758"/>
              <a:gd name="connsiteY6" fmla="*/ 7677150 h 7701387"/>
              <a:gd name="connsiteX7" fmla="*/ 757704 w 8244758"/>
              <a:gd name="connsiteY7" fmla="*/ 7670800 h 7701387"/>
              <a:gd name="connsiteX8" fmla="*/ 52854 w 8244758"/>
              <a:gd name="connsiteY8" fmla="*/ 7143750 h 7701387"/>
              <a:gd name="connsiteX0" fmla="*/ 5539 w 8197443"/>
              <a:gd name="connsiteY0" fmla="*/ 7143750 h 7677290"/>
              <a:gd name="connsiteX1" fmla="*/ 11889 w 8197443"/>
              <a:gd name="connsiteY1" fmla="*/ 2997200 h 7677290"/>
              <a:gd name="connsiteX2" fmla="*/ 3097989 w 8197443"/>
              <a:gd name="connsiteY2" fmla="*/ 0 h 7677290"/>
              <a:gd name="connsiteX3" fmla="*/ 7650939 w 8197443"/>
              <a:gd name="connsiteY3" fmla="*/ 0 h 7677290"/>
              <a:gd name="connsiteX4" fmla="*/ 8177989 w 8197443"/>
              <a:gd name="connsiteY4" fmla="*/ 520700 h 7677290"/>
              <a:gd name="connsiteX5" fmla="*/ 8197039 w 8197443"/>
              <a:gd name="connsiteY5" fmla="*/ 4038600 h 7677290"/>
              <a:gd name="connsiteX6" fmla="*/ 5568139 w 8197443"/>
              <a:gd name="connsiteY6" fmla="*/ 7677150 h 7677290"/>
              <a:gd name="connsiteX7" fmla="*/ 710389 w 8197443"/>
              <a:gd name="connsiteY7" fmla="*/ 7670800 h 7677290"/>
              <a:gd name="connsiteX8" fmla="*/ 5539 w 8197443"/>
              <a:gd name="connsiteY8" fmla="*/ 7143750 h 7677290"/>
              <a:gd name="connsiteX0" fmla="*/ 15871 w 8403096"/>
              <a:gd name="connsiteY0" fmla="*/ 7143750 h 7711526"/>
              <a:gd name="connsiteX1" fmla="*/ 22221 w 8403096"/>
              <a:gd name="connsiteY1" fmla="*/ 2997200 h 7711526"/>
              <a:gd name="connsiteX2" fmla="*/ 3108321 w 8403096"/>
              <a:gd name="connsiteY2" fmla="*/ 0 h 7711526"/>
              <a:gd name="connsiteX3" fmla="*/ 7661271 w 8403096"/>
              <a:gd name="connsiteY3" fmla="*/ 0 h 7711526"/>
              <a:gd name="connsiteX4" fmla="*/ 8188321 w 8403096"/>
              <a:gd name="connsiteY4" fmla="*/ 520700 h 7711526"/>
              <a:gd name="connsiteX5" fmla="*/ 8207371 w 8403096"/>
              <a:gd name="connsiteY5" fmla="*/ 4038600 h 7711526"/>
              <a:gd name="connsiteX6" fmla="*/ 5487031 w 8403096"/>
              <a:gd name="connsiteY6" fmla="*/ 7677150 h 7711526"/>
              <a:gd name="connsiteX7" fmla="*/ 720721 w 8403096"/>
              <a:gd name="connsiteY7" fmla="*/ 7670800 h 7711526"/>
              <a:gd name="connsiteX8" fmla="*/ 15871 w 8403096"/>
              <a:gd name="connsiteY8" fmla="*/ 7143750 h 7711526"/>
              <a:gd name="connsiteX0" fmla="*/ 5539 w 8392764"/>
              <a:gd name="connsiteY0" fmla="*/ 7143750 h 7677236"/>
              <a:gd name="connsiteX1" fmla="*/ 11889 w 8392764"/>
              <a:gd name="connsiteY1" fmla="*/ 2997200 h 7677236"/>
              <a:gd name="connsiteX2" fmla="*/ 3097989 w 8392764"/>
              <a:gd name="connsiteY2" fmla="*/ 0 h 7677236"/>
              <a:gd name="connsiteX3" fmla="*/ 7650939 w 8392764"/>
              <a:gd name="connsiteY3" fmla="*/ 0 h 7677236"/>
              <a:gd name="connsiteX4" fmla="*/ 8177989 w 8392764"/>
              <a:gd name="connsiteY4" fmla="*/ 520700 h 7677236"/>
              <a:gd name="connsiteX5" fmla="*/ 8197039 w 8392764"/>
              <a:gd name="connsiteY5" fmla="*/ 4038600 h 7677236"/>
              <a:gd name="connsiteX6" fmla="*/ 5476699 w 8392764"/>
              <a:gd name="connsiteY6" fmla="*/ 7677150 h 7677236"/>
              <a:gd name="connsiteX7" fmla="*/ 710389 w 8392764"/>
              <a:gd name="connsiteY7" fmla="*/ 7670800 h 7677236"/>
              <a:gd name="connsiteX8" fmla="*/ 5539 w 8392764"/>
              <a:gd name="connsiteY8" fmla="*/ 7143750 h 7677236"/>
              <a:gd name="connsiteX0" fmla="*/ 5539 w 8198694"/>
              <a:gd name="connsiteY0" fmla="*/ 7143750 h 7677266"/>
              <a:gd name="connsiteX1" fmla="*/ 11889 w 8198694"/>
              <a:gd name="connsiteY1" fmla="*/ 2997200 h 7677266"/>
              <a:gd name="connsiteX2" fmla="*/ 3097989 w 8198694"/>
              <a:gd name="connsiteY2" fmla="*/ 0 h 7677266"/>
              <a:gd name="connsiteX3" fmla="*/ 7650939 w 8198694"/>
              <a:gd name="connsiteY3" fmla="*/ 0 h 7677266"/>
              <a:gd name="connsiteX4" fmla="*/ 8177989 w 8198694"/>
              <a:gd name="connsiteY4" fmla="*/ 520700 h 7677266"/>
              <a:gd name="connsiteX5" fmla="*/ 8197039 w 8198694"/>
              <a:gd name="connsiteY5" fmla="*/ 4038600 h 7677266"/>
              <a:gd name="connsiteX6" fmla="*/ 5476699 w 8198694"/>
              <a:gd name="connsiteY6" fmla="*/ 7677150 h 7677266"/>
              <a:gd name="connsiteX7" fmla="*/ 710389 w 8198694"/>
              <a:gd name="connsiteY7" fmla="*/ 7670800 h 7677266"/>
              <a:gd name="connsiteX8" fmla="*/ 5539 w 8198694"/>
              <a:gd name="connsiteY8" fmla="*/ 7143750 h 7677266"/>
              <a:gd name="connsiteX0" fmla="*/ 10849 w 8409922"/>
              <a:gd name="connsiteY0" fmla="*/ 7143750 h 7711526"/>
              <a:gd name="connsiteX1" fmla="*/ 17199 w 8409922"/>
              <a:gd name="connsiteY1" fmla="*/ 2997200 h 7711526"/>
              <a:gd name="connsiteX2" fmla="*/ 3103299 w 8409922"/>
              <a:gd name="connsiteY2" fmla="*/ 0 h 7711526"/>
              <a:gd name="connsiteX3" fmla="*/ 7656249 w 8409922"/>
              <a:gd name="connsiteY3" fmla="*/ 0 h 7711526"/>
              <a:gd name="connsiteX4" fmla="*/ 8183299 w 8409922"/>
              <a:gd name="connsiteY4" fmla="*/ 520700 h 7711526"/>
              <a:gd name="connsiteX5" fmla="*/ 8202349 w 8409922"/>
              <a:gd name="connsiteY5" fmla="*/ 4038600 h 7711526"/>
              <a:gd name="connsiteX6" fmla="*/ 5321989 w 8409922"/>
              <a:gd name="connsiteY6" fmla="*/ 7677150 h 7711526"/>
              <a:gd name="connsiteX7" fmla="*/ 715699 w 8409922"/>
              <a:gd name="connsiteY7" fmla="*/ 7670800 h 7711526"/>
              <a:gd name="connsiteX8" fmla="*/ 10849 w 8409922"/>
              <a:gd name="connsiteY8" fmla="*/ 7143750 h 7711526"/>
              <a:gd name="connsiteX0" fmla="*/ 5539 w 8404612"/>
              <a:gd name="connsiteY0" fmla="*/ 7143750 h 7677236"/>
              <a:gd name="connsiteX1" fmla="*/ 11889 w 8404612"/>
              <a:gd name="connsiteY1" fmla="*/ 2997200 h 7677236"/>
              <a:gd name="connsiteX2" fmla="*/ 3097989 w 8404612"/>
              <a:gd name="connsiteY2" fmla="*/ 0 h 7677236"/>
              <a:gd name="connsiteX3" fmla="*/ 7650939 w 8404612"/>
              <a:gd name="connsiteY3" fmla="*/ 0 h 7677236"/>
              <a:gd name="connsiteX4" fmla="*/ 8177989 w 8404612"/>
              <a:gd name="connsiteY4" fmla="*/ 520700 h 7677236"/>
              <a:gd name="connsiteX5" fmla="*/ 8197039 w 8404612"/>
              <a:gd name="connsiteY5" fmla="*/ 4038600 h 7677236"/>
              <a:gd name="connsiteX6" fmla="*/ 5316679 w 8404612"/>
              <a:gd name="connsiteY6" fmla="*/ 7677150 h 7677236"/>
              <a:gd name="connsiteX7" fmla="*/ 710389 w 8404612"/>
              <a:gd name="connsiteY7" fmla="*/ 7670800 h 7677236"/>
              <a:gd name="connsiteX8" fmla="*/ 5539 w 8404612"/>
              <a:gd name="connsiteY8" fmla="*/ 7143750 h 7677236"/>
              <a:gd name="connsiteX0" fmla="*/ 5539 w 8199965"/>
              <a:gd name="connsiteY0" fmla="*/ 7143750 h 7677374"/>
              <a:gd name="connsiteX1" fmla="*/ 11889 w 8199965"/>
              <a:gd name="connsiteY1" fmla="*/ 2997200 h 7677374"/>
              <a:gd name="connsiteX2" fmla="*/ 3097989 w 8199965"/>
              <a:gd name="connsiteY2" fmla="*/ 0 h 7677374"/>
              <a:gd name="connsiteX3" fmla="*/ 7650939 w 8199965"/>
              <a:gd name="connsiteY3" fmla="*/ 0 h 7677374"/>
              <a:gd name="connsiteX4" fmla="*/ 8177989 w 8199965"/>
              <a:gd name="connsiteY4" fmla="*/ 520700 h 7677374"/>
              <a:gd name="connsiteX5" fmla="*/ 8197039 w 8199965"/>
              <a:gd name="connsiteY5" fmla="*/ 4038600 h 7677374"/>
              <a:gd name="connsiteX6" fmla="*/ 5316679 w 8199965"/>
              <a:gd name="connsiteY6" fmla="*/ 7677150 h 7677374"/>
              <a:gd name="connsiteX7" fmla="*/ 710389 w 8199965"/>
              <a:gd name="connsiteY7" fmla="*/ 7670800 h 7677374"/>
              <a:gd name="connsiteX8" fmla="*/ 5539 w 8199965"/>
              <a:gd name="connsiteY8" fmla="*/ 7143750 h 7677374"/>
              <a:gd name="connsiteX0" fmla="*/ 10849 w 8409922"/>
              <a:gd name="connsiteY0" fmla="*/ 7143750 h 7709512"/>
              <a:gd name="connsiteX1" fmla="*/ 17199 w 8409922"/>
              <a:gd name="connsiteY1" fmla="*/ 2997200 h 7709512"/>
              <a:gd name="connsiteX2" fmla="*/ 3103299 w 8409922"/>
              <a:gd name="connsiteY2" fmla="*/ 0 h 7709512"/>
              <a:gd name="connsiteX3" fmla="*/ 7656249 w 8409922"/>
              <a:gd name="connsiteY3" fmla="*/ 0 h 7709512"/>
              <a:gd name="connsiteX4" fmla="*/ 8183299 w 8409922"/>
              <a:gd name="connsiteY4" fmla="*/ 520700 h 7709512"/>
              <a:gd name="connsiteX5" fmla="*/ 8202349 w 8409922"/>
              <a:gd name="connsiteY5" fmla="*/ 4038600 h 7709512"/>
              <a:gd name="connsiteX6" fmla="*/ 5321989 w 8409922"/>
              <a:gd name="connsiteY6" fmla="*/ 7669530 h 7709512"/>
              <a:gd name="connsiteX7" fmla="*/ 715699 w 8409922"/>
              <a:gd name="connsiteY7" fmla="*/ 7670800 h 7709512"/>
              <a:gd name="connsiteX8" fmla="*/ 10849 w 8409922"/>
              <a:gd name="connsiteY8" fmla="*/ 7143750 h 7709512"/>
              <a:gd name="connsiteX0" fmla="*/ 5539 w 8404612"/>
              <a:gd name="connsiteY0" fmla="*/ 7143750 h 7670800"/>
              <a:gd name="connsiteX1" fmla="*/ 11889 w 8404612"/>
              <a:gd name="connsiteY1" fmla="*/ 2997200 h 7670800"/>
              <a:gd name="connsiteX2" fmla="*/ 3097989 w 8404612"/>
              <a:gd name="connsiteY2" fmla="*/ 0 h 7670800"/>
              <a:gd name="connsiteX3" fmla="*/ 7650939 w 8404612"/>
              <a:gd name="connsiteY3" fmla="*/ 0 h 7670800"/>
              <a:gd name="connsiteX4" fmla="*/ 8177989 w 8404612"/>
              <a:gd name="connsiteY4" fmla="*/ 520700 h 7670800"/>
              <a:gd name="connsiteX5" fmla="*/ 8197039 w 8404612"/>
              <a:gd name="connsiteY5" fmla="*/ 4038600 h 7670800"/>
              <a:gd name="connsiteX6" fmla="*/ 5316679 w 8404612"/>
              <a:gd name="connsiteY6" fmla="*/ 7669530 h 7670800"/>
              <a:gd name="connsiteX7" fmla="*/ 710389 w 8404612"/>
              <a:gd name="connsiteY7" fmla="*/ 7670800 h 7670800"/>
              <a:gd name="connsiteX8" fmla="*/ 5539 w 8404612"/>
              <a:gd name="connsiteY8" fmla="*/ 7143750 h 7670800"/>
              <a:gd name="connsiteX0" fmla="*/ 5539 w 8404612"/>
              <a:gd name="connsiteY0" fmla="*/ 7143750 h 7670800"/>
              <a:gd name="connsiteX1" fmla="*/ 11889 w 8404612"/>
              <a:gd name="connsiteY1" fmla="*/ 2997200 h 7670800"/>
              <a:gd name="connsiteX2" fmla="*/ 3097989 w 8404612"/>
              <a:gd name="connsiteY2" fmla="*/ 0 h 7670800"/>
              <a:gd name="connsiteX3" fmla="*/ 7650939 w 8404612"/>
              <a:gd name="connsiteY3" fmla="*/ 0 h 7670800"/>
              <a:gd name="connsiteX4" fmla="*/ 8177989 w 8404612"/>
              <a:gd name="connsiteY4" fmla="*/ 520700 h 7670800"/>
              <a:gd name="connsiteX5" fmla="*/ 8197039 w 8404612"/>
              <a:gd name="connsiteY5" fmla="*/ 4038600 h 7670800"/>
              <a:gd name="connsiteX6" fmla="*/ 5316679 w 8404612"/>
              <a:gd name="connsiteY6" fmla="*/ 7669530 h 7670800"/>
              <a:gd name="connsiteX7" fmla="*/ 710389 w 8404612"/>
              <a:gd name="connsiteY7" fmla="*/ 7670800 h 7670800"/>
              <a:gd name="connsiteX8" fmla="*/ 5539 w 8404612"/>
              <a:gd name="connsiteY8" fmla="*/ 7143750 h 7670800"/>
              <a:gd name="connsiteX0" fmla="*/ 5539 w 8198101"/>
              <a:gd name="connsiteY0" fmla="*/ 7143750 h 7670800"/>
              <a:gd name="connsiteX1" fmla="*/ 11889 w 8198101"/>
              <a:gd name="connsiteY1" fmla="*/ 2997200 h 7670800"/>
              <a:gd name="connsiteX2" fmla="*/ 3097989 w 8198101"/>
              <a:gd name="connsiteY2" fmla="*/ 0 h 7670800"/>
              <a:gd name="connsiteX3" fmla="*/ 7650939 w 8198101"/>
              <a:gd name="connsiteY3" fmla="*/ 0 h 7670800"/>
              <a:gd name="connsiteX4" fmla="*/ 8177989 w 8198101"/>
              <a:gd name="connsiteY4" fmla="*/ 520700 h 7670800"/>
              <a:gd name="connsiteX5" fmla="*/ 8197039 w 8198101"/>
              <a:gd name="connsiteY5" fmla="*/ 4038600 h 7670800"/>
              <a:gd name="connsiteX6" fmla="*/ 5316679 w 8198101"/>
              <a:gd name="connsiteY6" fmla="*/ 7669530 h 7670800"/>
              <a:gd name="connsiteX7" fmla="*/ 710389 w 8198101"/>
              <a:gd name="connsiteY7" fmla="*/ 7670800 h 7670800"/>
              <a:gd name="connsiteX8" fmla="*/ 5539 w 8198101"/>
              <a:gd name="connsiteY8" fmla="*/ 7143750 h 7670800"/>
              <a:gd name="connsiteX0" fmla="*/ 5539 w 8213675"/>
              <a:gd name="connsiteY0" fmla="*/ 7156680 h 7951747"/>
              <a:gd name="connsiteX1" fmla="*/ 11889 w 8213675"/>
              <a:gd name="connsiteY1" fmla="*/ 3010130 h 7951747"/>
              <a:gd name="connsiteX2" fmla="*/ 3097989 w 8213675"/>
              <a:gd name="connsiteY2" fmla="*/ 12930 h 7951747"/>
              <a:gd name="connsiteX3" fmla="*/ 7650939 w 8213675"/>
              <a:gd name="connsiteY3" fmla="*/ 12930 h 7951747"/>
              <a:gd name="connsiteX4" fmla="*/ 8177989 w 8213675"/>
              <a:gd name="connsiteY4" fmla="*/ 533630 h 7951747"/>
              <a:gd name="connsiteX5" fmla="*/ 8189419 w 8213675"/>
              <a:gd name="connsiteY5" fmla="*/ 4051530 h 7951747"/>
              <a:gd name="connsiteX6" fmla="*/ 5316679 w 8213675"/>
              <a:gd name="connsiteY6" fmla="*/ 7682460 h 7951747"/>
              <a:gd name="connsiteX7" fmla="*/ 710389 w 8213675"/>
              <a:gd name="connsiteY7" fmla="*/ 7683730 h 7951747"/>
              <a:gd name="connsiteX8" fmla="*/ 5539 w 8213675"/>
              <a:gd name="connsiteY8" fmla="*/ 7156680 h 7951747"/>
              <a:gd name="connsiteX0" fmla="*/ 5539 w 8213675"/>
              <a:gd name="connsiteY0" fmla="*/ 7156680 h 7683730"/>
              <a:gd name="connsiteX1" fmla="*/ 11889 w 8213675"/>
              <a:gd name="connsiteY1" fmla="*/ 3010130 h 7683730"/>
              <a:gd name="connsiteX2" fmla="*/ 3097989 w 8213675"/>
              <a:gd name="connsiteY2" fmla="*/ 12930 h 7683730"/>
              <a:gd name="connsiteX3" fmla="*/ 7650939 w 8213675"/>
              <a:gd name="connsiteY3" fmla="*/ 12930 h 7683730"/>
              <a:gd name="connsiteX4" fmla="*/ 8177989 w 8213675"/>
              <a:gd name="connsiteY4" fmla="*/ 533630 h 7683730"/>
              <a:gd name="connsiteX5" fmla="*/ 8189419 w 8213675"/>
              <a:gd name="connsiteY5" fmla="*/ 4051530 h 7683730"/>
              <a:gd name="connsiteX6" fmla="*/ 5316679 w 8213675"/>
              <a:gd name="connsiteY6" fmla="*/ 7682460 h 7683730"/>
              <a:gd name="connsiteX7" fmla="*/ 710389 w 8213675"/>
              <a:gd name="connsiteY7" fmla="*/ 7683730 h 7683730"/>
              <a:gd name="connsiteX8" fmla="*/ 5539 w 8213675"/>
              <a:gd name="connsiteY8" fmla="*/ 7156680 h 7683730"/>
              <a:gd name="connsiteX0" fmla="*/ 5539 w 8190029"/>
              <a:gd name="connsiteY0" fmla="*/ 7143750 h 7670800"/>
              <a:gd name="connsiteX1" fmla="*/ 11889 w 8190029"/>
              <a:gd name="connsiteY1" fmla="*/ 2997200 h 7670800"/>
              <a:gd name="connsiteX2" fmla="*/ 3097989 w 8190029"/>
              <a:gd name="connsiteY2" fmla="*/ 0 h 7670800"/>
              <a:gd name="connsiteX3" fmla="*/ 7650939 w 8190029"/>
              <a:gd name="connsiteY3" fmla="*/ 0 h 7670800"/>
              <a:gd name="connsiteX4" fmla="*/ 8177989 w 8190029"/>
              <a:gd name="connsiteY4" fmla="*/ 520700 h 7670800"/>
              <a:gd name="connsiteX5" fmla="*/ 8189419 w 8190029"/>
              <a:gd name="connsiteY5" fmla="*/ 4038600 h 7670800"/>
              <a:gd name="connsiteX6" fmla="*/ 5316679 w 8190029"/>
              <a:gd name="connsiteY6" fmla="*/ 7669530 h 7670800"/>
              <a:gd name="connsiteX7" fmla="*/ 710389 w 8190029"/>
              <a:gd name="connsiteY7" fmla="*/ 7670800 h 7670800"/>
              <a:gd name="connsiteX8" fmla="*/ 5539 w 8190029"/>
              <a:gd name="connsiteY8" fmla="*/ 7143750 h 7670800"/>
              <a:gd name="connsiteX0" fmla="*/ 5539 w 8196812"/>
              <a:gd name="connsiteY0" fmla="*/ 7143750 h 7670800"/>
              <a:gd name="connsiteX1" fmla="*/ 11889 w 8196812"/>
              <a:gd name="connsiteY1" fmla="*/ 2997200 h 7670800"/>
              <a:gd name="connsiteX2" fmla="*/ 3097989 w 8196812"/>
              <a:gd name="connsiteY2" fmla="*/ 0 h 7670800"/>
              <a:gd name="connsiteX3" fmla="*/ 7650939 w 8196812"/>
              <a:gd name="connsiteY3" fmla="*/ 0 h 7670800"/>
              <a:gd name="connsiteX4" fmla="*/ 8177989 w 8196812"/>
              <a:gd name="connsiteY4" fmla="*/ 520700 h 7670800"/>
              <a:gd name="connsiteX5" fmla="*/ 8189419 w 8196812"/>
              <a:gd name="connsiteY5" fmla="*/ 4038600 h 7670800"/>
              <a:gd name="connsiteX6" fmla="*/ 5316679 w 8196812"/>
              <a:gd name="connsiteY6" fmla="*/ 7669530 h 7670800"/>
              <a:gd name="connsiteX7" fmla="*/ 710389 w 8196812"/>
              <a:gd name="connsiteY7" fmla="*/ 7670800 h 7670800"/>
              <a:gd name="connsiteX8" fmla="*/ 5539 w 8196812"/>
              <a:gd name="connsiteY8" fmla="*/ 7143750 h 7670800"/>
              <a:gd name="connsiteX0" fmla="*/ 5539 w 8193557"/>
              <a:gd name="connsiteY0" fmla="*/ 7143750 h 7670800"/>
              <a:gd name="connsiteX1" fmla="*/ 11889 w 8193557"/>
              <a:gd name="connsiteY1" fmla="*/ 2997200 h 7670800"/>
              <a:gd name="connsiteX2" fmla="*/ 3097989 w 8193557"/>
              <a:gd name="connsiteY2" fmla="*/ 0 h 7670800"/>
              <a:gd name="connsiteX3" fmla="*/ 7650939 w 8193557"/>
              <a:gd name="connsiteY3" fmla="*/ 0 h 7670800"/>
              <a:gd name="connsiteX4" fmla="*/ 8177989 w 8193557"/>
              <a:gd name="connsiteY4" fmla="*/ 520700 h 7670800"/>
              <a:gd name="connsiteX5" fmla="*/ 8189419 w 8193557"/>
              <a:gd name="connsiteY5" fmla="*/ 4038600 h 7670800"/>
              <a:gd name="connsiteX6" fmla="*/ 5316679 w 8193557"/>
              <a:gd name="connsiteY6" fmla="*/ 7669530 h 7670800"/>
              <a:gd name="connsiteX7" fmla="*/ 710389 w 8193557"/>
              <a:gd name="connsiteY7" fmla="*/ 7670800 h 7670800"/>
              <a:gd name="connsiteX8" fmla="*/ 5539 w 8193557"/>
              <a:gd name="connsiteY8" fmla="*/ 7143750 h 7670800"/>
              <a:gd name="connsiteX0" fmla="*/ 5539 w 8193557"/>
              <a:gd name="connsiteY0" fmla="*/ 7143750 h 7670800"/>
              <a:gd name="connsiteX1" fmla="*/ 11889 w 8193557"/>
              <a:gd name="connsiteY1" fmla="*/ 2997200 h 7670800"/>
              <a:gd name="connsiteX2" fmla="*/ 3097989 w 8193557"/>
              <a:gd name="connsiteY2" fmla="*/ 0 h 7670800"/>
              <a:gd name="connsiteX3" fmla="*/ 7650939 w 8193557"/>
              <a:gd name="connsiteY3" fmla="*/ 0 h 7670800"/>
              <a:gd name="connsiteX4" fmla="*/ 8177989 w 8193557"/>
              <a:gd name="connsiteY4" fmla="*/ 520700 h 7670800"/>
              <a:gd name="connsiteX5" fmla="*/ 8189419 w 8193557"/>
              <a:gd name="connsiteY5" fmla="*/ 4038600 h 7670800"/>
              <a:gd name="connsiteX6" fmla="*/ 5316679 w 8193557"/>
              <a:gd name="connsiteY6" fmla="*/ 7669530 h 7670800"/>
              <a:gd name="connsiteX7" fmla="*/ 710389 w 8193557"/>
              <a:gd name="connsiteY7" fmla="*/ 7670800 h 7670800"/>
              <a:gd name="connsiteX8" fmla="*/ 5539 w 8193557"/>
              <a:gd name="connsiteY8" fmla="*/ 7143750 h 7670800"/>
              <a:gd name="connsiteX0" fmla="*/ 5539 w 8193557"/>
              <a:gd name="connsiteY0" fmla="*/ 7143750 h 7670800"/>
              <a:gd name="connsiteX1" fmla="*/ 11889 w 8193557"/>
              <a:gd name="connsiteY1" fmla="*/ 2997200 h 7670800"/>
              <a:gd name="connsiteX2" fmla="*/ 3097989 w 8193557"/>
              <a:gd name="connsiteY2" fmla="*/ 0 h 7670800"/>
              <a:gd name="connsiteX3" fmla="*/ 7650939 w 8193557"/>
              <a:gd name="connsiteY3" fmla="*/ 0 h 7670800"/>
              <a:gd name="connsiteX4" fmla="*/ 8177989 w 8193557"/>
              <a:gd name="connsiteY4" fmla="*/ 520700 h 7670800"/>
              <a:gd name="connsiteX5" fmla="*/ 8189419 w 8193557"/>
              <a:gd name="connsiteY5" fmla="*/ 4038600 h 7670800"/>
              <a:gd name="connsiteX6" fmla="*/ 5316679 w 8193557"/>
              <a:gd name="connsiteY6" fmla="*/ 7669530 h 7670800"/>
              <a:gd name="connsiteX7" fmla="*/ 710389 w 8193557"/>
              <a:gd name="connsiteY7" fmla="*/ 7670800 h 7670800"/>
              <a:gd name="connsiteX8" fmla="*/ 5539 w 8193557"/>
              <a:gd name="connsiteY8" fmla="*/ 7143750 h 7670800"/>
              <a:gd name="connsiteX0" fmla="*/ 5539 w 8193557"/>
              <a:gd name="connsiteY0" fmla="*/ 7143750 h 7670800"/>
              <a:gd name="connsiteX1" fmla="*/ 11889 w 8193557"/>
              <a:gd name="connsiteY1" fmla="*/ 2997200 h 7670800"/>
              <a:gd name="connsiteX2" fmla="*/ 3097989 w 8193557"/>
              <a:gd name="connsiteY2" fmla="*/ 0 h 7670800"/>
              <a:gd name="connsiteX3" fmla="*/ 7650939 w 8193557"/>
              <a:gd name="connsiteY3" fmla="*/ 0 h 7670800"/>
              <a:gd name="connsiteX4" fmla="*/ 8177989 w 8193557"/>
              <a:gd name="connsiteY4" fmla="*/ 520700 h 7670800"/>
              <a:gd name="connsiteX5" fmla="*/ 8189419 w 8193557"/>
              <a:gd name="connsiteY5" fmla="*/ 4038600 h 7670800"/>
              <a:gd name="connsiteX6" fmla="*/ 5316679 w 8193557"/>
              <a:gd name="connsiteY6" fmla="*/ 7669530 h 7670800"/>
              <a:gd name="connsiteX7" fmla="*/ 710389 w 8193557"/>
              <a:gd name="connsiteY7" fmla="*/ 7670800 h 7670800"/>
              <a:gd name="connsiteX8" fmla="*/ 5539 w 8193557"/>
              <a:gd name="connsiteY8" fmla="*/ 7143750 h 7670800"/>
              <a:gd name="connsiteX0" fmla="*/ 5539 w 8224278"/>
              <a:gd name="connsiteY0" fmla="*/ 7157192 h 7951130"/>
              <a:gd name="connsiteX1" fmla="*/ 11889 w 8224278"/>
              <a:gd name="connsiteY1" fmla="*/ 3010642 h 7951130"/>
              <a:gd name="connsiteX2" fmla="*/ 3097989 w 8224278"/>
              <a:gd name="connsiteY2" fmla="*/ 13442 h 7951130"/>
              <a:gd name="connsiteX3" fmla="*/ 7650939 w 8224278"/>
              <a:gd name="connsiteY3" fmla="*/ 13442 h 7951130"/>
              <a:gd name="connsiteX4" fmla="*/ 8177989 w 8224278"/>
              <a:gd name="connsiteY4" fmla="*/ 534142 h 7951130"/>
              <a:gd name="connsiteX5" fmla="*/ 8189419 w 8224278"/>
              <a:gd name="connsiteY5" fmla="*/ 4067282 h 7951130"/>
              <a:gd name="connsiteX6" fmla="*/ 5316679 w 8224278"/>
              <a:gd name="connsiteY6" fmla="*/ 7682972 h 7951130"/>
              <a:gd name="connsiteX7" fmla="*/ 710389 w 8224278"/>
              <a:gd name="connsiteY7" fmla="*/ 7684242 h 7951130"/>
              <a:gd name="connsiteX8" fmla="*/ 5539 w 8224278"/>
              <a:gd name="connsiteY8" fmla="*/ 7157192 h 7951130"/>
              <a:gd name="connsiteX0" fmla="*/ 5539 w 8192702"/>
              <a:gd name="connsiteY0" fmla="*/ 7143750 h 7937688"/>
              <a:gd name="connsiteX1" fmla="*/ 11889 w 8192702"/>
              <a:gd name="connsiteY1" fmla="*/ 2997200 h 7937688"/>
              <a:gd name="connsiteX2" fmla="*/ 3097989 w 8192702"/>
              <a:gd name="connsiteY2" fmla="*/ 0 h 7937688"/>
              <a:gd name="connsiteX3" fmla="*/ 7650939 w 8192702"/>
              <a:gd name="connsiteY3" fmla="*/ 0 h 7937688"/>
              <a:gd name="connsiteX4" fmla="*/ 8177989 w 8192702"/>
              <a:gd name="connsiteY4" fmla="*/ 520700 h 7937688"/>
              <a:gd name="connsiteX5" fmla="*/ 8189419 w 8192702"/>
              <a:gd name="connsiteY5" fmla="*/ 4053840 h 7937688"/>
              <a:gd name="connsiteX6" fmla="*/ 5316679 w 8192702"/>
              <a:gd name="connsiteY6" fmla="*/ 7669530 h 7937688"/>
              <a:gd name="connsiteX7" fmla="*/ 710389 w 8192702"/>
              <a:gd name="connsiteY7" fmla="*/ 7670800 h 7937688"/>
              <a:gd name="connsiteX8" fmla="*/ 5539 w 8192702"/>
              <a:gd name="connsiteY8" fmla="*/ 7143750 h 7937688"/>
              <a:gd name="connsiteX0" fmla="*/ 5539 w 8193557"/>
              <a:gd name="connsiteY0" fmla="*/ 7143750 h 7937688"/>
              <a:gd name="connsiteX1" fmla="*/ 11889 w 8193557"/>
              <a:gd name="connsiteY1" fmla="*/ 2997200 h 7937688"/>
              <a:gd name="connsiteX2" fmla="*/ 3097989 w 8193557"/>
              <a:gd name="connsiteY2" fmla="*/ 0 h 7937688"/>
              <a:gd name="connsiteX3" fmla="*/ 7650939 w 8193557"/>
              <a:gd name="connsiteY3" fmla="*/ 0 h 7937688"/>
              <a:gd name="connsiteX4" fmla="*/ 8177989 w 8193557"/>
              <a:gd name="connsiteY4" fmla="*/ 520700 h 7937688"/>
              <a:gd name="connsiteX5" fmla="*/ 8189419 w 8193557"/>
              <a:gd name="connsiteY5" fmla="*/ 4053840 h 7937688"/>
              <a:gd name="connsiteX6" fmla="*/ 5316679 w 8193557"/>
              <a:gd name="connsiteY6" fmla="*/ 7669530 h 7937688"/>
              <a:gd name="connsiteX7" fmla="*/ 710389 w 8193557"/>
              <a:gd name="connsiteY7" fmla="*/ 7670800 h 7937688"/>
              <a:gd name="connsiteX8" fmla="*/ 5539 w 8193557"/>
              <a:gd name="connsiteY8" fmla="*/ 7143750 h 7937688"/>
              <a:gd name="connsiteX0" fmla="*/ 5539 w 8206832"/>
              <a:gd name="connsiteY0" fmla="*/ 7143750 h 7937688"/>
              <a:gd name="connsiteX1" fmla="*/ 11889 w 8206832"/>
              <a:gd name="connsiteY1" fmla="*/ 2997200 h 7937688"/>
              <a:gd name="connsiteX2" fmla="*/ 3097989 w 8206832"/>
              <a:gd name="connsiteY2" fmla="*/ 0 h 7937688"/>
              <a:gd name="connsiteX3" fmla="*/ 7650939 w 8206832"/>
              <a:gd name="connsiteY3" fmla="*/ 0 h 7937688"/>
              <a:gd name="connsiteX4" fmla="*/ 8177989 w 8206832"/>
              <a:gd name="connsiteY4" fmla="*/ 520700 h 7937688"/>
              <a:gd name="connsiteX5" fmla="*/ 8189419 w 8206832"/>
              <a:gd name="connsiteY5" fmla="*/ 4053840 h 7937688"/>
              <a:gd name="connsiteX6" fmla="*/ 5316679 w 8206832"/>
              <a:gd name="connsiteY6" fmla="*/ 7669530 h 7937688"/>
              <a:gd name="connsiteX7" fmla="*/ 710389 w 8206832"/>
              <a:gd name="connsiteY7" fmla="*/ 7670800 h 7937688"/>
              <a:gd name="connsiteX8" fmla="*/ 5539 w 8206832"/>
              <a:gd name="connsiteY8" fmla="*/ 7143750 h 7937688"/>
              <a:gd name="connsiteX0" fmla="*/ 5539 w 8206832"/>
              <a:gd name="connsiteY0" fmla="*/ 7143750 h 7683692"/>
              <a:gd name="connsiteX1" fmla="*/ 11889 w 8206832"/>
              <a:gd name="connsiteY1" fmla="*/ 2997200 h 7683692"/>
              <a:gd name="connsiteX2" fmla="*/ 3097989 w 8206832"/>
              <a:gd name="connsiteY2" fmla="*/ 0 h 7683692"/>
              <a:gd name="connsiteX3" fmla="*/ 7650939 w 8206832"/>
              <a:gd name="connsiteY3" fmla="*/ 0 h 7683692"/>
              <a:gd name="connsiteX4" fmla="*/ 8177989 w 8206832"/>
              <a:gd name="connsiteY4" fmla="*/ 520700 h 7683692"/>
              <a:gd name="connsiteX5" fmla="*/ 8189419 w 8206832"/>
              <a:gd name="connsiteY5" fmla="*/ 4053840 h 7683692"/>
              <a:gd name="connsiteX6" fmla="*/ 5316679 w 8206832"/>
              <a:gd name="connsiteY6" fmla="*/ 7669530 h 7683692"/>
              <a:gd name="connsiteX7" fmla="*/ 710389 w 8206832"/>
              <a:gd name="connsiteY7" fmla="*/ 7670800 h 7683692"/>
              <a:gd name="connsiteX8" fmla="*/ 5539 w 8206832"/>
              <a:gd name="connsiteY8" fmla="*/ 7143750 h 7683692"/>
              <a:gd name="connsiteX0" fmla="*/ 5539 w 8206832"/>
              <a:gd name="connsiteY0" fmla="*/ 7143750 h 7670800"/>
              <a:gd name="connsiteX1" fmla="*/ 11889 w 8206832"/>
              <a:gd name="connsiteY1" fmla="*/ 2997200 h 7670800"/>
              <a:gd name="connsiteX2" fmla="*/ 3097989 w 8206832"/>
              <a:gd name="connsiteY2" fmla="*/ 0 h 7670800"/>
              <a:gd name="connsiteX3" fmla="*/ 7650939 w 8206832"/>
              <a:gd name="connsiteY3" fmla="*/ 0 h 7670800"/>
              <a:gd name="connsiteX4" fmla="*/ 8177989 w 8206832"/>
              <a:gd name="connsiteY4" fmla="*/ 520700 h 7670800"/>
              <a:gd name="connsiteX5" fmla="*/ 8189419 w 8206832"/>
              <a:gd name="connsiteY5" fmla="*/ 4053840 h 7670800"/>
              <a:gd name="connsiteX6" fmla="*/ 5316679 w 8206832"/>
              <a:gd name="connsiteY6" fmla="*/ 7669530 h 7670800"/>
              <a:gd name="connsiteX7" fmla="*/ 710389 w 8206832"/>
              <a:gd name="connsiteY7" fmla="*/ 7670800 h 7670800"/>
              <a:gd name="connsiteX8" fmla="*/ 5539 w 8206832"/>
              <a:gd name="connsiteY8" fmla="*/ 7143750 h 7670800"/>
              <a:gd name="connsiteX0" fmla="*/ 5539 w 8189430"/>
              <a:gd name="connsiteY0" fmla="*/ 7143750 h 7670800"/>
              <a:gd name="connsiteX1" fmla="*/ 11889 w 8189430"/>
              <a:gd name="connsiteY1" fmla="*/ 2997200 h 7670800"/>
              <a:gd name="connsiteX2" fmla="*/ 3097989 w 8189430"/>
              <a:gd name="connsiteY2" fmla="*/ 0 h 7670800"/>
              <a:gd name="connsiteX3" fmla="*/ 7650939 w 8189430"/>
              <a:gd name="connsiteY3" fmla="*/ 0 h 7670800"/>
              <a:gd name="connsiteX4" fmla="*/ 8177989 w 8189430"/>
              <a:gd name="connsiteY4" fmla="*/ 520700 h 7670800"/>
              <a:gd name="connsiteX5" fmla="*/ 8189419 w 8189430"/>
              <a:gd name="connsiteY5" fmla="*/ 4053840 h 7670800"/>
              <a:gd name="connsiteX6" fmla="*/ 5316679 w 8189430"/>
              <a:gd name="connsiteY6" fmla="*/ 7669530 h 7670800"/>
              <a:gd name="connsiteX7" fmla="*/ 710389 w 8189430"/>
              <a:gd name="connsiteY7" fmla="*/ 7670800 h 7670800"/>
              <a:gd name="connsiteX8" fmla="*/ 5539 w 8189430"/>
              <a:gd name="connsiteY8" fmla="*/ 7143750 h 7670800"/>
              <a:gd name="connsiteX0" fmla="*/ 5539 w 8189544"/>
              <a:gd name="connsiteY0" fmla="*/ 7143750 h 7670800"/>
              <a:gd name="connsiteX1" fmla="*/ 11889 w 8189544"/>
              <a:gd name="connsiteY1" fmla="*/ 2997200 h 7670800"/>
              <a:gd name="connsiteX2" fmla="*/ 3097989 w 8189544"/>
              <a:gd name="connsiteY2" fmla="*/ 0 h 7670800"/>
              <a:gd name="connsiteX3" fmla="*/ 7650939 w 8189544"/>
              <a:gd name="connsiteY3" fmla="*/ 0 h 7670800"/>
              <a:gd name="connsiteX4" fmla="*/ 8177989 w 8189544"/>
              <a:gd name="connsiteY4" fmla="*/ 520700 h 7670800"/>
              <a:gd name="connsiteX5" fmla="*/ 8189419 w 8189544"/>
              <a:gd name="connsiteY5" fmla="*/ 4053840 h 7670800"/>
              <a:gd name="connsiteX6" fmla="*/ 5316679 w 8189544"/>
              <a:gd name="connsiteY6" fmla="*/ 7669530 h 7670800"/>
              <a:gd name="connsiteX7" fmla="*/ 710389 w 8189544"/>
              <a:gd name="connsiteY7" fmla="*/ 7670800 h 7670800"/>
              <a:gd name="connsiteX8" fmla="*/ 5539 w 8189544"/>
              <a:gd name="connsiteY8" fmla="*/ 7143750 h 767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189544" h="7670800">
                <a:moveTo>
                  <a:pt x="5539" y="7143750"/>
                </a:moveTo>
                <a:cubicBezTo>
                  <a:pt x="-4198" y="6631517"/>
                  <a:pt x="-481" y="5263953"/>
                  <a:pt x="11889" y="2997200"/>
                </a:cubicBezTo>
                <a:cubicBezTo>
                  <a:pt x="24259" y="730447"/>
                  <a:pt x="1474294" y="4233"/>
                  <a:pt x="3097989" y="0"/>
                </a:cubicBezTo>
                <a:lnTo>
                  <a:pt x="7650939" y="0"/>
                </a:lnTo>
                <a:cubicBezTo>
                  <a:pt x="8142006" y="4233"/>
                  <a:pt x="8172062" y="195580"/>
                  <a:pt x="8177989" y="520700"/>
                </a:cubicBezTo>
                <a:cubicBezTo>
                  <a:pt x="8183916" y="845820"/>
                  <a:pt x="8178624" y="1185968"/>
                  <a:pt x="8189419" y="4053840"/>
                </a:cubicBezTo>
                <a:cubicBezTo>
                  <a:pt x="8200214" y="6921712"/>
                  <a:pt x="7515684" y="7653443"/>
                  <a:pt x="5316679" y="7669530"/>
                </a:cubicBezTo>
                <a:lnTo>
                  <a:pt x="710389" y="7670800"/>
                </a:lnTo>
                <a:cubicBezTo>
                  <a:pt x="259539" y="7666990"/>
                  <a:pt x="15276" y="7655983"/>
                  <a:pt x="5539" y="7143750"/>
                </a:cubicBezTo>
                <a:close/>
              </a:path>
            </a:pathLst>
          </a:custGeom>
          <a:gradFill>
            <a:gsLst>
              <a:gs pos="0">
                <a:schemeClr val="bg2"/>
              </a:gs>
              <a:gs pos="100000">
                <a:schemeClr val="tx2">
                  <a:alpha val="59000"/>
                </a:schemeClr>
              </a:gs>
            </a:gsLst>
            <a:lin ang="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300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EEF2414-2A2D-448D-BE73-C1AA29336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240000"/>
            <a:ext cx="1965960" cy="1143000"/>
          </a:xfrm>
        </p:spPr>
        <p:txBody>
          <a:bodyPr lIns="36000" tIns="36000" rIns="36000" bIns="36000" anchor="t" anchorCtr="0">
            <a:normAutofit/>
          </a:bodyPr>
          <a:lstStyle>
            <a:lvl1pPr algn="l">
              <a:defRPr sz="22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981703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8B6A768-8BDD-4A07-9637-2DF7A6B168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5500" y="1369219"/>
            <a:ext cx="6827520" cy="326350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EB367835-E123-4FCC-8A4C-7903B70C3B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7680" y="483632"/>
            <a:ext cx="8027670" cy="415528"/>
          </a:xfrm>
        </p:spPr>
        <p:txBody>
          <a:bodyPr lIns="36000" tIns="36000" rIns="36000" bIns="36000" anchor="t" anchorCtr="0">
            <a:normAutofit/>
          </a:bodyPr>
          <a:lstStyle>
            <a:lvl1pPr algn="l">
              <a:defRPr sz="220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6D534532-FE36-491E-A0EC-04B631C009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7560" y="4401061"/>
            <a:ext cx="1710690" cy="522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75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440404-B7C2-4F4D-AE94-8528CCE94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8B6A768-8BDD-4A07-9637-2DF7A6B16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137401-4119-44D0-8D18-998A54146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910DB-6D96-468A-9CB3-0A805D400B52}" type="datetimeFigureOut">
              <a:rPr lang="fr-BE" smtClean="0"/>
              <a:t>09-08-23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B5F84D9-4364-46E3-B098-A82F0E217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CAD5461-B58E-48C9-B790-426AE3D3D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046A2-97BC-4B04-83D0-01677D20E9A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49417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FF97C-2A91-3F48-976F-666339E24C6A}" type="datetimeFigureOut">
              <a:rPr lang="fr-FR" smtClean="0"/>
              <a:t>09/08/2023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t>‹N°›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037300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58C471-0E31-44E6-BD68-A243C333D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B67BE6-B5B9-4498-9637-B6BE56486E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9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1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1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2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2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3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3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E4CBA9B-C5C2-481A-BE50-34DC258F9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910DB-6D96-468A-9CB3-0A805D400B52}" type="datetimeFigureOut">
              <a:rPr lang="fr-BE" smtClean="0"/>
              <a:t>09-08-23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061829C-5F9A-4DF1-ABFD-A83A666BB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B6DDE1D-FC03-43E1-BAA8-F1726CF3C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046A2-97BC-4B04-83D0-01677D20E9A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586161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DA7547-5F76-4A72-8FEE-21D41CA3A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FEEC5CA-15F1-4F16-944B-E5735E0E51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79A141E-53BE-48A3-8261-220759D4C9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2E7D484-E760-4BE4-A43B-146C402D6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910DB-6D96-468A-9CB3-0A805D400B52}" type="datetimeFigureOut">
              <a:rPr lang="fr-BE" smtClean="0"/>
              <a:t>09-08-23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E3441BA-4EFA-44F0-9492-66A4263A4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44B9EEF-706C-4717-A8CF-0576F12A8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046A2-97BC-4B04-83D0-01677D20E9A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342987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B7DDC0-9E38-4BEB-91DB-14434B66C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546042-7665-48D8-BBCC-67AAC074ED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4" indent="0">
              <a:buNone/>
              <a:defRPr sz="1500" b="1"/>
            </a:lvl2pPr>
            <a:lvl3pPr marL="685809" indent="0">
              <a:buNone/>
              <a:defRPr sz="1350" b="1"/>
            </a:lvl3pPr>
            <a:lvl4pPr marL="1028713" indent="0">
              <a:buNone/>
              <a:defRPr sz="1200" b="1"/>
            </a:lvl4pPr>
            <a:lvl5pPr marL="1371617" indent="0">
              <a:buNone/>
              <a:defRPr sz="1200" b="1"/>
            </a:lvl5pPr>
            <a:lvl6pPr marL="1714521" indent="0">
              <a:buNone/>
              <a:defRPr sz="1200" b="1"/>
            </a:lvl6pPr>
            <a:lvl7pPr marL="2057426" indent="0">
              <a:buNone/>
              <a:defRPr sz="1200" b="1"/>
            </a:lvl7pPr>
            <a:lvl8pPr marL="2400330" indent="0">
              <a:buNone/>
              <a:defRPr sz="1200" b="1"/>
            </a:lvl8pPr>
            <a:lvl9pPr marL="2743234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C25EC1C-A3BC-4F79-966C-357B2E4FA9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56EB2A1-4FD4-4033-8144-6A951580F2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4" indent="0">
              <a:buNone/>
              <a:defRPr sz="1500" b="1"/>
            </a:lvl2pPr>
            <a:lvl3pPr marL="685809" indent="0">
              <a:buNone/>
              <a:defRPr sz="1350" b="1"/>
            </a:lvl3pPr>
            <a:lvl4pPr marL="1028713" indent="0">
              <a:buNone/>
              <a:defRPr sz="1200" b="1"/>
            </a:lvl4pPr>
            <a:lvl5pPr marL="1371617" indent="0">
              <a:buNone/>
              <a:defRPr sz="1200" b="1"/>
            </a:lvl5pPr>
            <a:lvl6pPr marL="1714521" indent="0">
              <a:buNone/>
              <a:defRPr sz="1200" b="1"/>
            </a:lvl6pPr>
            <a:lvl7pPr marL="2057426" indent="0">
              <a:buNone/>
              <a:defRPr sz="1200" b="1"/>
            </a:lvl7pPr>
            <a:lvl8pPr marL="2400330" indent="0">
              <a:buNone/>
              <a:defRPr sz="1200" b="1"/>
            </a:lvl8pPr>
            <a:lvl9pPr marL="2743234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3D7EF9D-2832-4F75-B615-562ECDD639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7"/>
            <a:ext cx="3887391" cy="276344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7077553-BAB5-4F66-AC87-483CA0E45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910DB-6D96-468A-9CB3-0A805D400B52}" type="datetimeFigureOut">
              <a:rPr lang="fr-BE" smtClean="0"/>
              <a:t>09-08-23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1A6E2FD-FCA6-4956-938C-F2E426DF3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0E0C9AE-F3A5-475F-BAA3-C378DE263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046A2-97BC-4B04-83D0-01677D20E9A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418360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5A5197A-CC41-40F2-8CFF-06E1AB131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910DB-6D96-468A-9CB3-0A805D400B52}" type="datetimeFigureOut">
              <a:rPr lang="fr-BE" smtClean="0"/>
              <a:t>09-08-23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6E2DE2F-6ACF-4EE8-B66B-DE1A6CF93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023CBDE-2F5E-484E-BDF1-F62D45987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046A2-97BC-4B04-83D0-01677D20E9A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813983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04F20D-86F5-4F67-A8F3-21FE5D105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EFB4902-2F1E-4D42-A5F1-D56B9676C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44EA585-C442-48CA-8655-87EEAC6B8A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4" indent="0">
              <a:buNone/>
              <a:defRPr sz="1050"/>
            </a:lvl2pPr>
            <a:lvl3pPr marL="685809" indent="0">
              <a:buNone/>
              <a:defRPr sz="900"/>
            </a:lvl3pPr>
            <a:lvl4pPr marL="1028713" indent="0">
              <a:buNone/>
              <a:defRPr sz="750"/>
            </a:lvl4pPr>
            <a:lvl5pPr marL="1371617" indent="0">
              <a:buNone/>
              <a:defRPr sz="750"/>
            </a:lvl5pPr>
            <a:lvl6pPr marL="1714521" indent="0">
              <a:buNone/>
              <a:defRPr sz="750"/>
            </a:lvl6pPr>
            <a:lvl7pPr marL="2057426" indent="0">
              <a:buNone/>
              <a:defRPr sz="750"/>
            </a:lvl7pPr>
            <a:lvl8pPr marL="2400330" indent="0">
              <a:buNone/>
              <a:defRPr sz="750"/>
            </a:lvl8pPr>
            <a:lvl9pPr marL="2743234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C9306E5-07CF-4836-BA73-22C6B1703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910DB-6D96-468A-9CB3-0A805D400B52}" type="datetimeFigureOut">
              <a:rPr lang="fr-BE" smtClean="0"/>
              <a:t>09-08-23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FAFEDAC-14B9-4069-BFA2-B90D36DC4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A0F7C37-FC8B-4BA8-892C-626FA0BB2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046A2-97BC-4B04-83D0-01677D20E9A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428318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17A985-9959-4FF6-9473-528BA4F61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2A35592-0D7A-4139-8DB8-A77A33D029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4" indent="0">
              <a:buNone/>
              <a:defRPr sz="2100"/>
            </a:lvl2pPr>
            <a:lvl3pPr marL="685809" indent="0">
              <a:buNone/>
              <a:defRPr sz="1800"/>
            </a:lvl3pPr>
            <a:lvl4pPr marL="1028713" indent="0">
              <a:buNone/>
              <a:defRPr sz="1500"/>
            </a:lvl4pPr>
            <a:lvl5pPr marL="1371617" indent="0">
              <a:buNone/>
              <a:defRPr sz="1500"/>
            </a:lvl5pPr>
            <a:lvl6pPr marL="1714521" indent="0">
              <a:buNone/>
              <a:defRPr sz="1500"/>
            </a:lvl6pPr>
            <a:lvl7pPr marL="2057426" indent="0">
              <a:buNone/>
              <a:defRPr sz="1500"/>
            </a:lvl7pPr>
            <a:lvl8pPr marL="2400330" indent="0">
              <a:buNone/>
              <a:defRPr sz="1500"/>
            </a:lvl8pPr>
            <a:lvl9pPr marL="2743234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63F00F1-76D2-4D14-80D8-0D553A7411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4" indent="0">
              <a:buNone/>
              <a:defRPr sz="1050"/>
            </a:lvl2pPr>
            <a:lvl3pPr marL="685809" indent="0">
              <a:buNone/>
              <a:defRPr sz="900"/>
            </a:lvl3pPr>
            <a:lvl4pPr marL="1028713" indent="0">
              <a:buNone/>
              <a:defRPr sz="750"/>
            </a:lvl4pPr>
            <a:lvl5pPr marL="1371617" indent="0">
              <a:buNone/>
              <a:defRPr sz="750"/>
            </a:lvl5pPr>
            <a:lvl6pPr marL="1714521" indent="0">
              <a:buNone/>
              <a:defRPr sz="750"/>
            </a:lvl6pPr>
            <a:lvl7pPr marL="2057426" indent="0">
              <a:buNone/>
              <a:defRPr sz="750"/>
            </a:lvl7pPr>
            <a:lvl8pPr marL="2400330" indent="0">
              <a:buNone/>
              <a:defRPr sz="750"/>
            </a:lvl8pPr>
            <a:lvl9pPr marL="2743234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A537441-EB9B-4950-B87B-9B69A6AF4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910DB-6D96-468A-9CB3-0A805D400B52}" type="datetimeFigureOut">
              <a:rPr lang="fr-BE" smtClean="0"/>
              <a:t>09-08-23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286CDE0-D143-4E1C-BD90-ED6B457A9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08D4C05-8710-4F8B-9F62-AA49A4A7C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046A2-97BC-4B04-83D0-01677D20E9A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577179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1C1B5B-C0AF-4BEC-9965-263ACFC85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6EE8E48-F363-4272-BA4D-5217ED005D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6312168-16B5-4BF0-B6C6-F0448410D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910DB-6D96-468A-9CB3-0A805D400B52}" type="datetimeFigureOut">
              <a:rPr lang="fr-BE" smtClean="0"/>
              <a:t>09-08-23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56B577-B485-4AE6-AF06-F087738AE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ADF31BE-A7B0-4B86-9264-EC72E7FEF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046A2-97BC-4B04-83D0-01677D20E9A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215607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DF189F9-D2DA-4502-9479-F0F2FA4ECA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5"/>
            <a:ext cx="1971675" cy="4358879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8593641-0BC4-44D5-977C-E5D636ACCD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5"/>
            <a:ext cx="5800725" cy="435887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9B3DDC6-737D-4945-B982-E959C7E70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910DB-6D96-468A-9CB3-0A805D400B52}" type="datetimeFigureOut">
              <a:rPr lang="fr-BE" smtClean="0"/>
              <a:t>09-08-23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34563A4-E3DE-4731-8BED-754787F2A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E83640B-65AA-4F47-82E3-8AE0112B7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046A2-97BC-4B04-83D0-01677D20E9A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82829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563" b="1" cap="all"/>
            </a:lvl1pPr>
          </a:lstStyle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8205" indent="0">
              <a:buNone/>
              <a:defRPr sz="1613">
                <a:solidFill>
                  <a:schemeClr val="tx1">
                    <a:tint val="75000"/>
                  </a:schemeClr>
                </a:solidFill>
              </a:defRPr>
            </a:lvl2pPr>
            <a:lvl3pPr marL="816411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3pPr>
            <a:lvl4pPr marL="1224616" indent="0">
              <a:buNone/>
              <a:defRPr sz="1238">
                <a:solidFill>
                  <a:schemeClr val="tx1">
                    <a:tint val="75000"/>
                  </a:schemeClr>
                </a:solidFill>
              </a:defRPr>
            </a:lvl4pPr>
            <a:lvl5pPr marL="1632821" indent="0">
              <a:buNone/>
              <a:defRPr sz="1238">
                <a:solidFill>
                  <a:schemeClr val="tx1">
                    <a:tint val="75000"/>
                  </a:schemeClr>
                </a:solidFill>
              </a:defRPr>
            </a:lvl5pPr>
            <a:lvl6pPr marL="2041026" indent="0">
              <a:buNone/>
              <a:defRPr sz="1238">
                <a:solidFill>
                  <a:schemeClr val="tx1">
                    <a:tint val="75000"/>
                  </a:schemeClr>
                </a:solidFill>
              </a:defRPr>
            </a:lvl6pPr>
            <a:lvl7pPr marL="2449232" indent="0">
              <a:buNone/>
              <a:defRPr sz="1238">
                <a:solidFill>
                  <a:schemeClr val="tx1">
                    <a:tint val="75000"/>
                  </a:schemeClr>
                </a:solidFill>
              </a:defRPr>
            </a:lvl7pPr>
            <a:lvl8pPr marL="2857437" indent="0">
              <a:buNone/>
              <a:defRPr sz="1238">
                <a:solidFill>
                  <a:schemeClr val="tx1">
                    <a:tint val="75000"/>
                  </a:schemeClr>
                </a:solidFill>
              </a:defRPr>
            </a:lvl8pPr>
            <a:lvl9pPr marL="3265643" indent="0">
              <a:buNone/>
              <a:defRPr sz="123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FF97C-2A91-3F48-976F-666339E24C6A}" type="datetimeFigureOut">
              <a:rPr lang="fr-FR" smtClean="0"/>
              <a:t>09/08/2023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t>‹N°›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28175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513"/>
            </a:lvl1pPr>
            <a:lvl2pPr>
              <a:defRPr sz="2138"/>
            </a:lvl2pPr>
            <a:lvl3pPr>
              <a:defRPr sz="1800"/>
            </a:lvl3pPr>
            <a:lvl4pPr>
              <a:defRPr sz="1613"/>
            </a:lvl4pPr>
            <a:lvl5pPr>
              <a:defRPr sz="1613"/>
            </a:lvl5pPr>
            <a:lvl6pPr>
              <a:defRPr sz="1613"/>
            </a:lvl6pPr>
            <a:lvl7pPr>
              <a:defRPr sz="1613"/>
            </a:lvl7pPr>
            <a:lvl8pPr>
              <a:defRPr sz="1613"/>
            </a:lvl8pPr>
            <a:lvl9pPr>
              <a:defRPr sz="1613"/>
            </a:lvl9pPr>
          </a:lstStyle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513"/>
            </a:lvl1pPr>
            <a:lvl2pPr>
              <a:defRPr sz="2138"/>
            </a:lvl2pPr>
            <a:lvl3pPr>
              <a:defRPr sz="1800"/>
            </a:lvl3pPr>
            <a:lvl4pPr>
              <a:defRPr sz="1613"/>
            </a:lvl4pPr>
            <a:lvl5pPr>
              <a:defRPr sz="1613"/>
            </a:lvl5pPr>
            <a:lvl6pPr>
              <a:defRPr sz="1613"/>
            </a:lvl6pPr>
            <a:lvl7pPr>
              <a:defRPr sz="1613"/>
            </a:lvl7pPr>
            <a:lvl8pPr>
              <a:defRPr sz="1613"/>
            </a:lvl8pPr>
            <a:lvl9pPr>
              <a:defRPr sz="1613"/>
            </a:lvl9pPr>
          </a:lstStyle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FF97C-2A91-3F48-976F-666339E24C6A}" type="datetimeFigureOut">
              <a:rPr lang="fr-FR" smtClean="0"/>
              <a:t>09/08/2023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t>‹N°›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5565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138" b="1"/>
            </a:lvl1pPr>
            <a:lvl2pPr marL="408205" indent="0">
              <a:buNone/>
              <a:defRPr sz="1800" b="1"/>
            </a:lvl2pPr>
            <a:lvl3pPr marL="816411" indent="0">
              <a:buNone/>
              <a:defRPr sz="1613" b="1"/>
            </a:lvl3pPr>
            <a:lvl4pPr marL="1224616" indent="0">
              <a:buNone/>
              <a:defRPr sz="1425" b="1"/>
            </a:lvl4pPr>
            <a:lvl5pPr marL="1632821" indent="0">
              <a:buNone/>
              <a:defRPr sz="1425" b="1"/>
            </a:lvl5pPr>
            <a:lvl6pPr marL="2041026" indent="0">
              <a:buNone/>
              <a:defRPr sz="1425" b="1"/>
            </a:lvl6pPr>
            <a:lvl7pPr marL="2449232" indent="0">
              <a:buNone/>
              <a:defRPr sz="1425" b="1"/>
            </a:lvl7pPr>
            <a:lvl8pPr marL="2857437" indent="0">
              <a:buNone/>
              <a:defRPr sz="1425" b="1"/>
            </a:lvl8pPr>
            <a:lvl9pPr marL="3265643" indent="0">
              <a:buNone/>
              <a:defRPr sz="1425" b="1"/>
            </a:lvl9pPr>
          </a:lstStyle>
          <a:p>
            <a:pPr lvl="0"/>
            <a:r>
              <a:rPr lang="nl-BE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138"/>
            </a:lvl1pPr>
            <a:lvl2pPr>
              <a:defRPr sz="1800"/>
            </a:lvl2pPr>
            <a:lvl3pPr>
              <a:defRPr sz="1613"/>
            </a:lvl3pPr>
            <a:lvl4pPr>
              <a:defRPr sz="1425"/>
            </a:lvl4pPr>
            <a:lvl5pPr>
              <a:defRPr sz="1425"/>
            </a:lvl5pPr>
            <a:lvl6pPr>
              <a:defRPr sz="1425"/>
            </a:lvl6pPr>
            <a:lvl7pPr>
              <a:defRPr sz="1425"/>
            </a:lvl7pPr>
            <a:lvl8pPr>
              <a:defRPr sz="1425"/>
            </a:lvl8pPr>
            <a:lvl9pPr>
              <a:defRPr sz="1425"/>
            </a:lvl9pPr>
          </a:lstStyle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138" b="1"/>
            </a:lvl1pPr>
            <a:lvl2pPr marL="408205" indent="0">
              <a:buNone/>
              <a:defRPr sz="1800" b="1"/>
            </a:lvl2pPr>
            <a:lvl3pPr marL="816411" indent="0">
              <a:buNone/>
              <a:defRPr sz="1613" b="1"/>
            </a:lvl3pPr>
            <a:lvl4pPr marL="1224616" indent="0">
              <a:buNone/>
              <a:defRPr sz="1425" b="1"/>
            </a:lvl4pPr>
            <a:lvl5pPr marL="1632821" indent="0">
              <a:buNone/>
              <a:defRPr sz="1425" b="1"/>
            </a:lvl5pPr>
            <a:lvl6pPr marL="2041026" indent="0">
              <a:buNone/>
              <a:defRPr sz="1425" b="1"/>
            </a:lvl6pPr>
            <a:lvl7pPr marL="2449232" indent="0">
              <a:buNone/>
              <a:defRPr sz="1425" b="1"/>
            </a:lvl7pPr>
            <a:lvl8pPr marL="2857437" indent="0">
              <a:buNone/>
              <a:defRPr sz="1425" b="1"/>
            </a:lvl8pPr>
            <a:lvl9pPr marL="3265643" indent="0">
              <a:buNone/>
              <a:defRPr sz="1425" b="1"/>
            </a:lvl9pPr>
          </a:lstStyle>
          <a:p>
            <a:pPr lvl="0"/>
            <a:r>
              <a:rPr lang="nl-BE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138"/>
            </a:lvl1pPr>
            <a:lvl2pPr>
              <a:defRPr sz="1800"/>
            </a:lvl2pPr>
            <a:lvl3pPr>
              <a:defRPr sz="1613"/>
            </a:lvl3pPr>
            <a:lvl4pPr>
              <a:defRPr sz="1425"/>
            </a:lvl4pPr>
            <a:lvl5pPr>
              <a:defRPr sz="1425"/>
            </a:lvl5pPr>
            <a:lvl6pPr>
              <a:defRPr sz="1425"/>
            </a:lvl6pPr>
            <a:lvl7pPr>
              <a:defRPr sz="1425"/>
            </a:lvl7pPr>
            <a:lvl8pPr>
              <a:defRPr sz="1425"/>
            </a:lvl8pPr>
            <a:lvl9pPr>
              <a:defRPr sz="1425"/>
            </a:lvl9pPr>
          </a:lstStyle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FF97C-2A91-3F48-976F-666339E24C6A}" type="datetimeFigureOut">
              <a:rPr lang="fr-FR" smtClean="0"/>
              <a:t>09/08/2023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t>‹N°›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11719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FF97C-2A91-3F48-976F-666339E24C6A}" type="datetimeFigureOut">
              <a:rPr lang="fr-FR" smtClean="0"/>
              <a:t>09/08/2023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t>‹N°›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07274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FF97C-2A91-3F48-976F-666339E24C6A}" type="datetimeFigureOut">
              <a:rPr lang="fr-FR" smtClean="0"/>
              <a:t>09/08/2023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t>‹N°›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80941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4787"/>
            <a:ext cx="3008313" cy="87153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850"/>
            </a:lvl1pPr>
            <a:lvl2pPr>
              <a:defRPr sz="2513"/>
            </a:lvl2pPr>
            <a:lvl3pPr>
              <a:defRPr sz="2138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076326"/>
            <a:ext cx="3008313" cy="3518297"/>
          </a:xfrm>
        </p:spPr>
        <p:txBody>
          <a:bodyPr/>
          <a:lstStyle>
            <a:lvl1pPr marL="0" indent="0">
              <a:buNone/>
              <a:defRPr sz="1238"/>
            </a:lvl1pPr>
            <a:lvl2pPr marL="408205" indent="0">
              <a:buNone/>
              <a:defRPr sz="1088"/>
            </a:lvl2pPr>
            <a:lvl3pPr marL="816411" indent="0">
              <a:buNone/>
              <a:defRPr sz="900"/>
            </a:lvl3pPr>
            <a:lvl4pPr marL="1224616" indent="0">
              <a:buNone/>
              <a:defRPr sz="788"/>
            </a:lvl4pPr>
            <a:lvl5pPr marL="1632821" indent="0">
              <a:buNone/>
              <a:defRPr sz="788"/>
            </a:lvl5pPr>
            <a:lvl6pPr marL="2041026" indent="0">
              <a:buNone/>
              <a:defRPr sz="788"/>
            </a:lvl6pPr>
            <a:lvl7pPr marL="2449232" indent="0">
              <a:buNone/>
              <a:defRPr sz="788"/>
            </a:lvl7pPr>
            <a:lvl8pPr marL="2857437" indent="0">
              <a:buNone/>
              <a:defRPr sz="788"/>
            </a:lvl8pPr>
            <a:lvl9pPr marL="3265643" indent="0">
              <a:buNone/>
              <a:defRPr sz="788"/>
            </a:lvl9pPr>
          </a:lstStyle>
          <a:p>
            <a:pPr lvl="0"/>
            <a:r>
              <a:rPr lang="nl-BE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FF97C-2A91-3F48-976F-666339E24C6A}" type="datetimeFigureOut">
              <a:rPr lang="fr-FR" smtClean="0"/>
              <a:t>09/08/2023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t>‹N°›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08396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850"/>
            </a:lvl1pPr>
            <a:lvl2pPr marL="408205" indent="0">
              <a:buNone/>
              <a:defRPr sz="2513"/>
            </a:lvl2pPr>
            <a:lvl3pPr marL="816411" indent="0">
              <a:buNone/>
              <a:defRPr sz="2138"/>
            </a:lvl3pPr>
            <a:lvl4pPr marL="1224616" indent="0">
              <a:buNone/>
              <a:defRPr sz="1800"/>
            </a:lvl4pPr>
            <a:lvl5pPr marL="1632821" indent="0">
              <a:buNone/>
              <a:defRPr sz="1800"/>
            </a:lvl5pPr>
            <a:lvl6pPr marL="2041026" indent="0">
              <a:buNone/>
              <a:defRPr sz="1800"/>
            </a:lvl6pPr>
            <a:lvl7pPr marL="2449232" indent="0">
              <a:buNone/>
              <a:defRPr sz="1800"/>
            </a:lvl7pPr>
            <a:lvl8pPr marL="2857437" indent="0">
              <a:buNone/>
              <a:defRPr sz="1800"/>
            </a:lvl8pPr>
            <a:lvl9pPr marL="3265643" indent="0">
              <a:buNone/>
              <a:defRPr sz="18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238"/>
            </a:lvl1pPr>
            <a:lvl2pPr marL="408205" indent="0">
              <a:buNone/>
              <a:defRPr sz="1088"/>
            </a:lvl2pPr>
            <a:lvl3pPr marL="816411" indent="0">
              <a:buNone/>
              <a:defRPr sz="900"/>
            </a:lvl3pPr>
            <a:lvl4pPr marL="1224616" indent="0">
              <a:buNone/>
              <a:defRPr sz="788"/>
            </a:lvl4pPr>
            <a:lvl5pPr marL="1632821" indent="0">
              <a:buNone/>
              <a:defRPr sz="788"/>
            </a:lvl5pPr>
            <a:lvl6pPr marL="2041026" indent="0">
              <a:buNone/>
              <a:defRPr sz="788"/>
            </a:lvl6pPr>
            <a:lvl7pPr marL="2449232" indent="0">
              <a:buNone/>
              <a:defRPr sz="788"/>
            </a:lvl7pPr>
            <a:lvl8pPr marL="2857437" indent="0">
              <a:buNone/>
              <a:defRPr sz="788"/>
            </a:lvl8pPr>
            <a:lvl9pPr marL="3265643" indent="0">
              <a:buNone/>
              <a:defRPr sz="788"/>
            </a:lvl9pPr>
          </a:lstStyle>
          <a:p>
            <a:pPr lvl="0"/>
            <a:r>
              <a:rPr lang="nl-BE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FF97C-2A91-3F48-976F-666339E24C6A}" type="datetimeFigureOut">
              <a:rPr lang="fr-FR" smtClean="0"/>
              <a:t>09/08/2023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t>‹N°›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9701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217709" tIns="108855" rIns="217709" bIns="108855" rtlCol="0" anchor="ctr">
            <a:normAutofit/>
          </a:bodyPr>
          <a:lstStyle/>
          <a:p>
            <a:r>
              <a:rPr lang="nl-BE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217709" tIns="108855" rIns="217709" bIns="108855" rtlCol="0">
            <a:normAutofit/>
          </a:bodyPr>
          <a:lstStyle/>
          <a:p>
            <a:pPr lvl="0"/>
            <a:r>
              <a:rPr lang="nl-BE"/>
              <a:t>Cliquez pour modifier les styles du texte du masque</a:t>
            </a:r>
          </a:p>
          <a:p>
            <a:pPr lvl="1"/>
            <a:r>
              <a:rPr lang="nl-BE"/>
              <a:t>Deuxième niveau</a:t>
            </a:r>
          </a:p>
          <a:p>
            <a:pPr lvl="2"/>
            <a:r>
              <a:rPr lang="nl-BE"/>
              <a:t>Troisième niveau</a:t>
            </a:r>
          </a:p>
          <a:p>
            <a:pPr lvl="3"/>
            <a:r>
              <a:rPr lang="nl-BE"/>
              <a:t>Quatrième niveau</a:t>
            </a:r>
          </a:p>
          <a:p>
            <a:pPr lvl="4"/>
            <a:r>
              <a:rPr lang="nl-BE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217709" tIns="108855" rIns="217709" bIns="108855" rtlCol="0" anchor="ctr"/>
          <a:lstStyle>
            <a:lvl1pPr algn="l">
              <a:defRPr sz="10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FF97C-2A91-3F48-976F-666339E24C6A}" type="datetimeFigureOut">
              <a:rPr lang="fr-FR" smtClean="0"/>
              <a:t>09/08/2023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217709" tIns="108855" rIns="217709" bIns="108855" rtlCol="0" anchor="ctr"/>
          <a:lstStyle>
            <a:lvl1pPr algn="ctr">
              <a:defRPr sz="10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217709" tIns="108855" rIns="217709" bIns="108855" rtlCol="0" anchor="ctr"/>
          <a:lstStyle>
            <a:lvl1pPr algn="r">
              <a:defRPr sz="10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uk-UA" smtClean="0"/>
              <a:t>‹N°›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5274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txStyles>
    <p:titleStyle>
      <a:lvl1pPr algn="ctr" defTabSz="408205" rtl="0" eaLnBrk="1" latinLnBrk="0" hangingPunct="1">
        <a:spcBef>
          <a:spcPct val="0"/>
        </a:spcBef>
        <a:buNone/>
        <a:defRPr sz="393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6154" indent="-306154" algn="l" defTabSz="408205" rtl="0" eaLnBrk="1" latinLnBrk="0" hangingPunct="1">
        <a:spcBef>
          <a:spcPct val="20000"/>
        </a:spcBef>
        <a:buFont typeface="Arial"/>
        <a:buChar char="•"/>
        <a:defRPr sz="2850" kern="1200">
          <a:solidFill>
            <a:schemeClr val="tx1"/>
          </a:solidFill>
          <a:latin typeface="+mn-lt"/>
          <a:ea typeface="+mn-ea"/>
          <a:cs typeface="+mn-cs"/>
        </a:defRPr>
      </a:lvl1pPr>
      <a:lvl2pPr marL="663334" indent="-255128" algn="l" defTabSz="408205" rtl="0" eaLnBrk="1" latinLnBrk="0" hangingPunct="1">
        <a:spcBef>
          <a:spcPct val="20000"/>
        </a:spcBef>
        <a:buFont typeface="Arial"/>
        <a:buChar char="–"/>
        <a:defRPr sz="2513" kern="1200">
          <a:solidFill>
            <a:schemeClr val="tx1"/>
          </a:solidFill>
          <a:latin typeface="+mn-lt"/>
          <a:ea typeface="+mn-ea"/>
          <a:cs typeface="+mn-cs"/>
        </a:defRPr>
      </a:lvl2pPr>
      <a:lvl3pPr marL="1020513" indent="-204103" algn="l" defTabSz="408205" rtl="0" eaLnBrk="1" latinLnBrk="0" hangingPunct="1">
        <a:spcBef>
          <a:spcPct val="20000"/>
        </a:spcBef>
        <a:buFont typeface="Arial"/>
        <a:buChar char="•"/>
        <a:defRPr sz="2138" kern="1200">
          <a:solidFill>
            <a:schemeClr val="tx1"/>
          </a:solidFill>
          <a:latin typeface="+mn-lt"/>
          <a:ea typeface="+mn-ea"/>
          <a:cs typeface="+mn-cs"/>
        </a:defRPr>
      </a:lvl3pPr>
      <a:lvl4pPr marL="1428719" indent="-204103" algn="l" defTabSz="408205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36924" indent="-204103" algn="l" defTabSz="408205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5129" indent="-204103" algn="l" defTabSz="408205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3335" indent="-204103" algn="l" defTabSz="408205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61540" indent="-204103" algn="l" defTabSz="408205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69745" indent="-204103" algn="l" defTabSz="408205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08205" rtl="0" eaLnBrk="1" latinLnBrk="0" hangingPunct="1">
        <a:defRPr sz="1613" kern="1200">
          <a:solidFill>
            <a:schemeClr val="tx1"/>
          </a:solidFill>
          <a:latin typeface="+mn-lt"/>
          <a:ea typeface="+mn-ea"/>
          <a:cs typeface="+mn-cs"/>
        </a:defRPr>
      </a:lvl1pPr>
      <a:lvl2pPr marL="408205" algn="l" defTabSz="408205" rtl="0" eaLnBrk="1" latinLnBrk="0" hangingPunct="1">
        <a:defRPr sz="1613" kern="1200">
          <a:solidFill>
            <a:schemeClr val="tx1"/>
          </a:solidFill>
          <a:latin typeface="+mn-lt"/>
          <a:ea typeface="+mn-ea"/>
          <a:cs typeface="+mn-cs"/>
        </a:defRPr>
      </a:lvl2pPr>
      <a:lvl3pPr marL="816411" algn="l" defTabSz="408205" rtl="0" eaLnBrk="1" latinLnBrk="0" hangingPunct="1">
        <a:defRPr sz="1613" kern="1200">
          <a:solidFill>
            <a:schemeClr val="tx1"/>
          </a:solidFill>
          <a:latin typeface="+mn-lt"/>
          <a:ea typeface="+mn-ea"/>
          <a:cs typeface="+mn-cs"/>
        </a:defRPr>
      </a:lvl3pPr>
      <a:lvl4pPr marL="1224616" algn="l" defTabSz="408205" rtl="0" eaLnBrk="1" latinLnBrk="0" hangingPunct="1">
        <a:defRPr sz="1613" kern="1200">
          <a:solidFill>
            <a:schemeClr val="tx1"/>
          </a:solidFill>
          <a:latin typeface="+mn-lt"/>
          <a:ea typeface="+mn-ea"/>
          <a:cs typeface="+mn-cs"/>
        </a:defRPr>
      </a:lvl4pPr>
      <a:lvl5pPr marL="1632821" algn="l" defTabSz="408205" rtl="0" eaLnBrk="1" latinLnBrk="0" hangingPunct="1">
        <a:defRPr sz="1613" kern="1200">
          <a:solidFill>
            <a:schemeClr val="tx1"/>
          </a:solidFill>
          <a:latin typeface="+mn-lt"/>
          <a:ea typeface="+mn-ea"/>
          <a:cs typeface="+mn-cs"/>
        </a:defRPr>
      </a:lvl5pPr>
      <a:lvl6pPr marL="2041026" algn="l" defTabSz="408205" rtl="0" eaLnBrk="1" latinLnBrk="0" hangingPunct="1">
        <a:defRPr sz="1613" kern="1200">
          <a:solidFill>
            <a:schemeClr val="tx1"/>
          </a:solidFill>
          <a:latin typeface="+mn-lt"/>
          <a:ea typeface="+mn-ea"/>
          <a:cs typeface="+mn-cs"/>
        </a:defRPr>
      </a:lvl6pPr>
      <a:lvl7pPr marL="2449232" algn="l" defTabSz="408205" rtl="0" eaLnBrk="1" latinLnBrk="0" hangingPunct="1">
        <a:defRPr sz="1613" kern="1200">
          <a:solidFill>
            <a:schemeClr val="tx1"/>
          </a:solidFill>
          <a:latin typeface="+mn-lt"/>
          <a:ea typeface="+mn-ea"/>
          <a:cs typeface="+mn-cs"/>
        </a:defRPr>
      </a:lvl7pPr>
      <a:lvl8pPr marL="2857437" algn="l" defTabSz="408205" rtl="0" eaLnBrk="1" latinLnBrk="0" hangingPunct="1">
        <a:defRPr sz="1613" kern="1200">
          <a:solidFill>
            <a:schemeClr val="tx1"/>
          </a:solidFill>
          <a:latin typeface="+mn-lt"/>
          <a:ea typeface="+mn-ea"/>
          <a:cs typeface="+mn-cs"/>
        </a:defRPr>
      </a:lvl8pPr>
      <a:lvl9pPr marL="3265643" algn="l" defTabSz="408205" rtl="0" eaLnBrk="1" latinLnBrk="0" hangingPunct="1">
        <a:defRPr sz="16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04F4E49-C52A-45FB-A54F-D563C63E5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7ABA917-3E08-4A0E-B4FC-E48CD2F8F8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A89AA13-44C0-4499-A0D1-F844467CDA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910DB-6D96-468A-9CB3-0A805D400B52}" type="datetimeFigureOut">
              <a:rPr lang="fr-BE" smtClean="0"/>
              <a:t>09-08-23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7B1CFC-4AAA-4861-8AAE-3704E857C2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D7BFE23-21FF-49F7-BA60-6286C986A3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046A2-97BC-4B04-83D0-01677D20E9A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1511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</p:sldLayoutIdLst>
  <p:txStyles>
    <p:titleStyle>
      <a:lvl1pPr algn="l" defTabSz="685809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2" indent="-171452" algn="l" defTabSz="68580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514356" indent="-171452" algn="l" defTabSz="68580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857261" indent="-171452" algn="l" defTabSz="68580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1200165" indent="-171452" algn="l" defTabSz="68580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543069" indent="-171452" algn="l" defTabSz="68580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5pPr>
      <a:lvl6pPr marL="1885974" indent="-171452" algn="l" defTabSz="68580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78" indent="-171452" algn="l" defTabSz="68580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82" indent="-171452" algn="l" defTabSz="68580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86" indent="-171452" algn="l" defTabSz="68580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4" algn="l" defTabSz="68580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9" algn="l" defTabSz="68580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13" algn="l" defTabSz="68580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17" algn="l" defTabSz="68580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21" algn="l" defTabSz="68580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26" algn="l" defTabSz="68580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30" algn="l" defTabSz="68580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34" algn="l" defTabSz="68580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jpe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9929" y="4522276"/>
            <a:ext cx="1454346" cy="443789"/>
          </a:xfrm>
          <a:prstGeom prst="rect">
            <a:avLst/>
          </a:prstGeom>
        </p:spPr>
      </p:pic>
      <p:sp>
        <p:nvSpPr>
          <p:cNvPr id="14" name="Titre 1">
            <a:extLst>
              <a:ext uri="{FF2B5EF4-FFF2-40B4-BE49-F238E27FC236}">
                <a16:creationId xmlns:a16="http://schemas.microsoft.com/office/drawing/2014/main" id="{A0B76B97-C7FC-4468-92FA-02145497037B}"/>
              </a:ext>
            </a:extLst>
          </p:cNvPr>
          <p:cNvSpPr txBox="1">
            <a:spLocks/>
          </p:cNvSpPr>
          <p:nvPr/>
        </p:nvSpPr>
        <p:spPr>
          <a:xfrm>
            <a:off x="457199" y="548085"/>
            <a:ext cx="8229600" cy="580602"/>
          </a:xfrm>
          <a:prstGeom prst="rect">
            <a:avLst/>
          </a:prstGeom>
        </p:spPr>
        <p:txBody>
          <a:bodyPr/>
          <a:lstStyle>
            <a:lvl1pPr algn="ctr" defTabSz="408205" rtl="0" eaLnBrk="1" latinLnBrk="0" hangingPunct="1">
              <a:spcBef>
                <a:spcPct val="0"/>
              </a:spcBef>
              <a:buNone/>
              <a:defRPr sz="393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000" b="1" dirty="0"/>
              <a:t>Lettre d’intention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9D89AED-A432-45BB-B1DF-EDA48676CCA2}"/>
              </a:ext>
            </a:extLst>
          </p:cNvPr>
          <p:cNvSpPr/>
          <p:nvPr/>
        </p:nvSpPr>
        <p:spPr>
          <a:xfrm>
            <a:off x="578607" y="1605274"/>
            <a:ext cx="798678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76250" indent="-275035" algn="ctr"/>
            <a:r>
              <a:rPr lang="fr-FR" sz="1800" dirty="0"/>
              <a:t>Une idée de projet? Wagralim &amp; </a:t>
            </a:r>
            <a:r>
              <a:rPr lang="fr-FR" sz="1800" dirty="0" err="1"/>
              <a:t>GreenWin</a:t>
            </a:r>
            <a:r>
              <a:rPr lang="fr-FR" sz="1800" dirty="0"/>
              <a:t> vous accompagnent </a:t>
            </a:r>
            <a:r>
              <a:rPr lang="fr-BE" sz="1800" dirty="0"/>
              <a:t>avec enthousiasme à travers les </a:t>
            </a:r>
            <a:r>
              <a:rPr lang="fr-BE" sz="1800" b="1" dirty="0"/>
              <a:t>étapes clés de la procédure</a:t>
            </a:r>
            <a:r>
              <a:rPr lang="fr-BE" sz="1800" dirty="0"/>
              <a:t>, depuis </a:t>
            </a:r>
            <a:r>
              <a:rPr lang="fr-BE" sz="1800" b="1" dirty="0"/>
              <a:t>l’idée</a:t>
            </a:r>
            <a:r>
              <a:rPr lang="fr-BE" sz="1800" dirty="0"/>
              <a:t> innovante jusqu’à la </a:t>
            </a:r>
            <a:r>
              <a:rPr lang="fr-BE" sz="1800" b="1" dirty="0"/>
              <a:t>soumission finale </a:t>
            </a:r>
            <a:r>
              <a:rPr lang="fr-BE" sz="1800" dirty="0"/>
              <a:t>de votre dossier.</a:t>
            </a:r>
          </a:p>
          <a:p>
            <a:pPr marL="476250" indent="-275035" algn="ctr"/>
            <a:endParaRPr lang="fr-BE" sz="1800" dirty="0"/>
          </a:p>
          <a:p>
            <a:pPr marL="476250" indent="-275035" algn="ctr"/>
            <a:endParaRPr lang="fr-FR" sz="1800" dirty="0"/>
          </a:p>
          <a:p>
            <a:pPr marL="476250" indent="-275035" algn="ctr"/>
            <a:r>
              <a:rPr lang="fr-FR" sz="1800" dirty="0"/>
              <a:t>Pour que notre </a:t>
            </a:r>
            <a:r>
              <a:rPr lang="fr-FR" sz="1800" b="1" dirty="0"/>
              <a:t>première discussion d’orientation</a:t>
            </a:r>
            <a:r>
              <a:rPr lang="fr-FR" sz="1800" dirty="0"/>
              <a:t> concernant votre projet soit </a:t>
            </a:r>
            <a:r>
              <a:rPr lang="fr-FR" sz="1800" b="1" dirty="0"/>
              <a:t>efficace</a:t>
            </a:r>
            <a:r>
              <a:rPr lang="fr-FR" sz="1800" dirty="0"/>
              <a:t>, merci de répondre aux questions ci-après, </a:t>
            </a:r>
            <a:br>
              <a:rPr lang="fr-FR" sz="1800" dirty="0"/>
            </a:br>
            <a:r>
              <a:rPr lang="fr-FR" sz="1800" dirty="0"/>
              <a:t>de façon </a:t>
            </a:r>
            <a:r>
              <a:rPr lang="fr-FR" sz="1800" b="1" dirty="0"/>
              <a:t>claire et synthétique </a:t>
            </a:r>
            <a:r>
              <a:rPr lang="fr-FR" sz="1800" dirty="0"/>
              <a:t>mais</a:t>
            </a:r>
            <a:r>
              <a:rPr lang="fr-FR" sz="1800" b="1" dirty="0"/>
              <a:t> complète</a:t>
            </a:r>
            <a:r>
              <a:rPr lang="fr-FR" sz="1800" dirty="0"/>
              <a:t>! N’hésitez pas à mettre des informations jugées utiles dans les espaces sous les slides, dédiés aux commentaires.</a:t>
            </a:r>
          </a:p>
        </p:txBody>
      </p:sp>
      <p:pic>
        <p:nvPicPr>
          <p:cNvPr id="3" name="Picture 2" descr="Greenwin">
            <a:extLst>
              <a:ext uri="{FF2B5EF4-FFF2-40B4-BE49-F238E27FC236}">
                <a16:creationId xmlns:a16="http://schemas.microsoft.com/office/drawing/2014/main" id="{A945749B-7D9D-36D8-537E-47571399FA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77" y="4576033"/>
            <a:ext cx="1454346" cy="475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48706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85301E0-F137-4966-AFD4-625A3593D7E2}"/>
              </a:ext>
            </a:extLst>
          </p:cNvPr>
          <p:cNvSpPr/>
          <p:nvPr/>
        </p:nvSpPr>
        <p:spPr>
          <a:xfrm>
            <a:off x="3668316" y="-3572"/>
            <a:ext cx="5440746" cy="5147853"/>
          </a:xfrm>
          <a:prstGeom prst="rect">
            <a:avLst/>
          </a:prstGeom>
          <a:solidFill>
            <a:srgbClr val="00736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09563" hangingPunct="0"/>
            <a:endParaRPr lang="fr-FR" sz="1125" b="1" kern="0">
              <a:solidFill>
                <a:prstClr val="white"/>
              </a:solidFill>
              <a:latin typeface="Nunito"/>
              <a:sym typeface="Helvetica Neue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2DAEC6F-D9E8-42A6-A42A-095F6ECB90AD}"/>
              </a:ext>
            </a:extLst>
          </p:cNvPr>
          <p:cNvSpPr/>
          <p:nvPr/>
        </p:nvSpPr>
        <p:spPr>
          <a:xfrm>
            <a:off x="174246" y="309187"/>
            <a:ext cx="386036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783" hangingPunct="0">
              <a:defRPr/>
            </a:pPr>
            <a:r>
              <a:rPr lang="en-US" sz="1500" b="1" kern="0">
                <a:solidFill>
                  <a:prstClr val="black"/>
                </a:solidFill>
                <a:latin typeface="Cambria"/>
                <a:cs typeface="Cambria"/>
                <a:sym typeface="Helvetica Neue"/>
              </a:rPr>
              <a:t> </a:t>
            </a:r>
            <a:endParaRPr lang="fr-FR" sz="1500" b="1" kern="0">
              <a:solidFill>
                <a:prstClr val="black"/>
              </a:solidFill>
              <a:latin typeface="Cambria"/>
              <a:cs typeface="Cambria"/>
              <a:sym typeface="Helvetica Neue"/>
            </a:endParaRP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4896623A-1769-49AF-B601-AAABE2424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084" y="342305"/>
            <a:ext cx="3982265" cy="477168"/>
          </a:xfrm>
        </p:spPr>
        <p:txBody>
          <a:bodyPr>
            <a:normAutofit fontScale="90000"/>
          </a:bodyPr>
          <a:lstStyle/>
          <a:p>
            <a:r>
              <a:rPr lang="fr-FR" sz="2800" b="1" dirty="0"/>
              <a:t>Wagralim - </a:t>
            </a:r>
            <a:r>
              <a:rPr lang="fr-FR" sz="2800" b="1" dirty="0" err="1"/>
              <a:t>GreenWin</a:t>
            </a:r>
            <a:endParaRPr lang="fr-FR" sz="2800" b="1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13BA76-F248-48E1-B7E5-0F9DBC66D6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67815" y="1302333"/>
            <a:ext cx="2735199" cy="3171966"/>
          </a:xfrm>
        </p:spPr>
        <p:txBody>
          <a:bodyPr vert="horz" lIns="34290" tIns="17145" rIns="34290" bIns="17145" rtlCol="0" anchor="t">
            <a:normAutofit/>
          </a:bodyPr>
          <a:lstStyle/>
          <a:p>
            <a:r>
              <a:rPr lang="fr-FR" sz="1650" b="1" dirty="0"/>
              <a:t>Maison de l'Industrie Technologique</a:t>
            </a:r>
          </a:p>
          <a:p>
            <a:endParaRPr lang="fr-FR" sz="1650" b="1" dirty="0"/>
          </a:p>
          <a:p>
            <a:pPr>
              <a:spcBef>
                <a:spcPts val="0"/>
              </a:spcBef>
            </a:pPr>
            <a:r>
              <a:rPr lang="fr-FR" sz="1650" dirty="0"/>
              <a:t>Rue Auguste Piccard, 20</a:t>
            </a:r>
            <a:endParaRPr lang="fr-FR" sz="1650" b="1" dirty="0"/>
          </a:p>
          <a:p>
            <a:pPr>
              <a:spcBef>
                <a:spcPts val="0"/>
              </a:spcBef>
            </a:pPr>
            <a:r>
              <a:rPr lang="fr-FR" sz="1650" dirty="0"/>
              <a:t>6041 Gosselies</a:t>
            </a:r>
          </a:p>
          <a:p>
            <a:pPr>
              <a:spcBef>
                <a:spcPts val="0"/>
              </a:spcBef>
            </a:pPr>
            <a:r>
              <a:rPr lang="fr-FR" sz="1650" dirty="0"/>
              <a:t>Belgique</a:t>
            </a:r>
          </a:p>
          <a:p>
            <a:pPr>
              <a:lnSpc>
                <a:spcPct val="100000"/>
              </a:lnSpc>
            </a:pPr>
            <a:endParaRPr lang="fr-FR" sz="1650" b="1" dirty="0">
              <a:sym typeface="Helvetica Neue"/>
            </a:endParaRPr>
          </a:p>
          <a:p>
            <a:pPr>
              <a:lnSpc>
                <a:spcPct val="100000"/>
              </a:lnSpc>
            </a:pPr>
            <a:r>
              <a:rPr lang="fr-FR" sz="1650" dirty="0">
                <a:sym typeface="Helvetica Neue"/>
              </a:rPr>
              <a:t>https://www.wagralim.be/</a:t>
            </a:r>
          </a:p>
          <a:p>
            <a:r>
              <a:rPr lang="fr-FR" sz="1650" dirty="0"/>
              <a:t>https://www.greenwin.be/</a:t>
            </a:r>
          </a:p>
          <a:p>
            <a:endParaRPr lang="fr-FR" sz="1650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E8139ACE-6998-493C-8170-23A6A45B8F52}"/>
              </a:ext>
            </a:extLst>
          </p:cNvPr>
          <p:cNvSpPr txBox="1"/>
          <p:nvPr/>
        </p:nvSpPr>
        <p:spPr>
          <a:xfrm>
            <a:off x="3989277" y="457576"/>
            <a:ext cx="4435408" cy="141961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34290" tIns="17145" rIns="34290" bIns="17145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309563" hangingPunct="0"/>
            <a:endParaRPr lang="fr-FR" sz="1800" b="1" kern="0" dirty="0">
              <a:solidFill>
                <a:prstClr val="white"/>
              </a:solidFill>
              <a:latin typeface="Nunito"/>
              <a:sym typeface="Helvetica Neue"/>
            </a:endParaRPr>
          </a:p>
          <a:p>
            <a:pPr defTabSz="309563" hangingPunct="0"/>
            <a:endParaRPr lang="fr-FR" sz="1800" b="1" kern="0" dirty="0">
              <a:solidFill>
                <a:prstClr val="white"/>
              </a:solidFill>
              <a:latin typeface="Nunito"/>
              <a:sym typeface="Helvetica Neue"/>
            </a:endParaRPr>
          </a:p>
          <a:p>
            <a:pPr defTabSz="309563" hangingPunct="0"/>
            <a:endParaRPr lang="fr-FR" sz="1800" kern="0" dirty="0">
              <a:solidFill>
                <a:prstClr val="white"/>
              </a:solidFill>
              <a:latin typeface="Nunito"/>
              <a:sym typeface="Helvetica Neue"/>
            </a:endParaRPr>
          </a:p>
          <a:p>
            <a:pPr defTabSz="309563" hangingPunct="0"/>
            <a:endParaRPr lang="fr-FR" sz="1800" kern="0" dirty="0">
              <a:solidFill>
                <a:prstClr val="white"/>
              </a:solidFill>
              <a:latin typeface="Nunito"/>
              <a:sym typeface="Helvetica Neue"/>
            </a:endParaRPr>
          </a:p>
          <a:p>
            <a:pPr defTabSz="309563" hangingPunct="0"/>
            <a:endParaRPr lang="fr-FR" sz="1800" kern="0" dirty="0">
              <a:solidFill>
                <a:prstClr val="white"/>
              </a:solidFill>
              <a:latin typeface="Nunito"/>
              <a:sym typeface="Helvetica Neue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848347E1-294C-4E37-9592-79D2D3914FDD}"/>
              </a:ext>
            </a:extLst>
          </p:cNvPr>
          <p:cNvSpPr txBox="1"/>
          <p:nvPr/>
        </p:nvSpPr>
        <p:spPr>
          <a:xfrm>
            <a:off x="4089349" y="418787"/>
            <a:ext cx="4656297" cy="3116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34290" tIns="17145" rIns="34290" bIns="17145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 defTabSz="309563" hangingPunct="0"/>
            <a:r>
              <a:rPr lang="fr-FR" sz="1800" b="1" kern="0">
                <a:solidFill>
                  <a:prstClr val="white"/>
                </a:solidFill>
                <a:latin typeface="Nunito"/>
                <a:sym typeface="Helvetica Neue"/>
              </a:rPr>
              <a:t>A renvoyer à : </a:t>
            </a:r>
            <a:endParaRPr lang="fr-FR" sz="1800" b="1" kern="0" dirty="0">
              <a:solidFill>
                <a:prstClr val="white"/>
              </a:solidFill>
              <a:latin typeface="Nunito"/>
              <a:sym typeface="Helvetica Neue"/>
            </a:endParaRPr>
          </a:p>
        </p:txBody>
      </p:sp>
      <p:pic>
        <p:nvPicPr>
          <p:cNvPr id="16" name="Graphique 16" descr="Enveloppe">
            <a:extLst>
              <a:ext uri="{FF2B5EF4-FFF2-40B4-BE49-F238E27FC236}">
                <a16:creationId xmlns:a16="http://schemas.microsoft.com/office/drawing/2014/main" id="{00416E94-47AF-4AAB-8FCC-676C57D03A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897642" y="3462868"/>
            <a:ext cx="292894" cy="264319"/>
          </a:xfrm>
          <a:prstGeom prst="rect">
            <a:avLst/>
          </a:prstGeom>
        </p:spPr>
      </p:pic>
      <p:pic>
        <p:nvPicPr>
          <p:cNvPr id="23" name="Graphique 14" descr="Combiné">
            <a:extLst>
              <a:ext uri="{FF2B5EF4-FFF2-40B4-BE49-F238E27FC236}">
                <a16:creationId xmlns:a16="http://schemas.microsoft.com/office/drawing/2014/main" id="{B75A7E2A-C130-42A9-8AC8-38B4D97B8FF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032277" y="4055333"/>
            <a:ext cx="242888" cy="257175"/>
          </a:xfrm>
          <a:prstGeom prst="rect">
            <a:avLst/>
          </a:prstGeom>
        </p:spPr>
      </p:pic>
      <p:pic>
        <p:nvPicPr>
          <p:cNvPr id="28" name="Graphique 16" descr="Enveloppe">
            <a:extLst>
              <a:ext uri="{FF2B5EF4-FFF2-40B4-BE49-F238E27FC236}">
                <a16:creationId xmlns:a16="http://schemas.microsoft.com/office/drawing/2014/main" id="{37E6F19A-168B-4159-B1EC-7EAD4EFECB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07494" y="3465144"/>
            <a:ext cx="292894" cy="264319"/>
          </a:xfrm>
          <a:prstGeom prst="rect">
            <a:avLst/>
          </a:prstGeom>
        </p:spPr>
      </p:pic>
      <p:pic>
        <p:nvPicPr>
          <p:cNvPr id="29" name="Graphique 14" descr="Combiné">
            <a:extLst>
              <a:ext uri="{FF2B5EF4-FFF2-40B4-BE49-F238E27FC236}">
                <a16:creationId xmlns:a16="http://schemas.microsoft.com/office/drawing/2014/main" id="{CC58ABF8-C3D5-4E17-B9BD-537789A6106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695056" y="4055333"/>
            <a:ext cx="242888" cy="257175"/>
          </a:xfrm>
          <a:prstGeom prst="rect">
            <a:avLst/>
          </a:prstGeom>
        </p:spPr>
      </p:pic>
      <p:sp>
        <p:nvSpPr>
          <p:cNvPr id="30" name="ZoneTexte 29">
            <a:extLst>
              <a:ext uri="{FF2B5EF4-FFF2-40B4-BE49-F238E27FC236}">
                <a16:creationId xmlns:a16="http://schemas.microsoft.com/office/drawing/2014/main" id="{8E3915F3-CC3B-45EE-86EA-444C5E304EC4}"/>
              </a:ext>
            </a:extLst>
          </p:cNvPr>
          <p:cNvSpPr txBox="1"/>
          <p:nvPr/>
        </p:nvSpPr>
        <p:spPr>
          <a:xfrm>
            <a:off x="4190536" y="3505012"/>
            <a:ext cx="2336233" cy="21929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34290" tIns="17145" rIns="34290" bIns="17145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309563" hangingPunct="0"/>
            <a:r>
              <a:rPr lang="fr-FR" sz="1200" kern="0" dirty="0">
                <a:solidFill>
                  <a:prstClr val="white"/>
                </a:solidFill>
                <a:latin typeface="Nunito"/>
                <a:sym typeface="Helvetica Neue"/>
              </a:rPr>
              <a:t>frederique.bastin@greenwin.be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7C31B9D6-59A9-424E-9CE2-4F636BC555A0}"/>
              </a:ext>
            </a:extLst>
          </p:cNvPr>
          <p:cNvSpPr txBox="1"/>
          <p:nvPr/>
        </p:nvSpPr>
        <p:spPr>
          <a:xfrm>
            <a:off x="4358823" y="4055333"/>
            <a:ext cx="1910049" cy="21929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34290" tIns="17145" rIns="34290" bIns="17145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309563" hangingPunct="0"/>
            <a:r>
              <a:rPr lang="fr-FR" sz="1200" kern="0" dirty="0">
                <a:solidFill>
                  <a:prstClr val="white"/>
                </a:solidFill>
                <a:latin typeface="Nunito"/>
                <a:sym typeface="Helvetica Neue"/>
              </a:rPr>
              <a:t>+32 496 39 59 12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131CE31C-2BC5-4ECC-9349-B03ADFE87B84}"/>
              </a:ext>
            </a:extLst>
          </p:cNvPr>
          <p:cNvSpPr txBox="1"/>
          <p:nvPr/>
        </p:nvSpPr>
        <p:spPr>
          <a:xfrm>
            <a:off x="6816563" y="3485383"/>
            <a:ext cx="2206592" cy="21929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34290" tIns="17145" rIns="34290" bIns="17145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309563" hangingPunct="0"/>
            <a:r>
              <a:rPr lang="fr-FR" sz="1200" kern="0" dirty="0">
                <a:solidFill>
                  <a:prstClr val="white"/>
                </a:solidFill>
                <a:latin typeface="Nunito"/>
                <a:sym typeface="Helvetica Neue"/>
              </a:rPr>
              <a:t>guillaume.hulin@wagralim.be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FE0AE6C9-0DB6-412F-86C8-778743FE6FD3}"/>
              </a:ext>
            </a:extLst>
          </p:cNvPr>
          <p:cNvSpPr txBox="1"/>
          <p:nvPr/>
        </p:nvSpPr>
        <p:spPr>
          <a:xfrm>
            <a:off x="6979122" y="4070082"/>
            <a:ext cx="1910049" cy="21929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34290" tIns="17145" rIns="34290" bIns="17145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309563" hangingPunct="0"/>
            <a:r>
              <a:rPr lang="fr-FR" sz="1200" kern="0" dirty="0">
                <a:solidFill>
                  <a:prstClr val="white"/>
                </a:solidFill>
                <a:latin typeface="Nunito"/>
                <a:sym typeface="Helvetica Neue"/>
              </a:rPr>
              <a:t>+32 478 08  00 35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C224624-A065-BB66-DF87-B54F7B2BEB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71"/>
            <a:ext cx="4629150" cy="2525736"/>
          </a:xfrm>
        </p:spPr>
        <p:txBody>
          <a:bodyPr/>
          <a:lstStyle/>
          <a:p>
            <a:endParaRPr lang="fr-BE" dirty="0"/>
          </a:p>
        </p:txBody>
      </p:sp>
      <p:pic>
        <p:nvPicPr>
          <p:cNvPr id="1026" name="Picture 2" descr="DSC01515 portrait copie">
            <a:extLst>
              <a:ext uri="{FF2B5EF4-FFF2-40B4-BE49-F238E27FC236}">
                <a16:creationId xmlns:a16="http://schemas.microsoft.com/office/drawing/2014/main" id="{7510905C-88FF-DC17-6F5E-BF24EA04D2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500" y="1054329"/>
            <a:ext cx="1510030" cy="20133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ASTIN&gt;">
            <a:extLst>
              <a:ext uri="{FF2B5EF4-FFF2-40B4-BE49-F238E27FC236}">
                <a16:creationId xmlns:a16="http://schemas.microsoft.com/office/drawing/2014/main" id="{6F615E82-05A6-63DB-E172-F96D6CFBBE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277" y="1274046"/>
            <a:ext cx="2306532" cy="15376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9625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9929" y="4522276"/>
            <a:ext cx="1454346" cy="44378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09D89AED-A432-45BB-B1DF-EDA48676CCA2}"/>
              </a:ext>
            </a:extLst>
          </p:cNvPr>
          <p:cNvSpPr/>
          <p:nvPr/>
        </p:nvSpPr>
        <p:spPr>
          <a:xfrm>
            <a:off x="149408" y="1126476"/>
            <a:ext cx="79867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7644" indent="3572"/>
            <a:r>
              <a:rPr lang="fr-BE" sz="1800" i="1" dirty="0"/>
              <a:t>Qui êtes-vous ? Quelle est votre expérience ? Quel est votre savoir-faire ? Quelles sont vos activités?  Quel est la vision de votre entreprise 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8A8291-FC06-4C4B-BE8F-4E4E25BE8110}"/>
              </a:ext>
            </a:extLst>
          </p:cNvPr>
          <p:cNvSpPr/>
          <p:nvPr/>
        </p:nvSpPr>
        <p:spPr>
          <a:xfrm>
            <a:off x="149409" y="413637"/>
            <a:ext cx="88451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7644" indent="3572"/>
            <a:r>
              <a:rPr lang="fr-BE" sz="2400" b="1" dirty="0"/>
              <a:t>Description du coordinateur - </a:t>
            </a:r>
            <a:r>
              <a:rPr lang="fr-BE" sz="2000" b="1" dirty="0"/>
              <a:t>(</a:t>
            </a:r>
            <a:r>
              <a:rPr lang="fr-BE" sz="2000" b="1" i="1" dirty="0"/>
              <a:t>coordonnées à fournir sur slide suivante)</a:t>
            </a:r>
            <a:endParaRPr lang="fr-BE" sz="2400" b="1" i="1" dirty="0"/>
          </a:p>
        </p:txBody>
      </p:sp>
      <p:pic>
        <p:nvPicPr>
          <p:cNvPr id="3" name="Picture 2" descr="Greenwin">
            <a:extLst>
              <a:ext uri="{FF2B5EF4-FFF2-40B4-BE49-F238E27FC236}">
                <a16:creationId xmlns:a16="http://schemas.microsoft.com/office/drawing/2014/main" id="{7624E6C1-B921-6C8E-945D-6E044492A9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77" y="4576033"/>
            <a:ext cx="1454346" cy="475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493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9929" y="4522276"/>
            <a:ext cx="1454346" cy="443789"/>
          </a:xfrm>
          <a:prstGeom prst="rect">
            <a:avLst/>
          </a:prstGeom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19C65F74-C7F1-4A28-B292-A7577A971BC2}"/>
              </a:ext>
            </a:extLst>
          </p:cNvPr>
          <p:cNvSpPr txBox="1">
            <a:spLocks/>
          </p:cNvSpPr>
          <p:nvPr/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 algn="ctr" defTabSz="408205" rtl="0" eaLnBrk="1" latinLnBrk="0" hangingPunct="1">
              <a:spcBef>
                <a:spcPct val="0"/>
              </a:spcBef>
              <a:buNone/>
              <a:defRPr sz="393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000"/>
              <a:t>COORDONNEES</a:t>
            </a:r>
            <a:endParaRPr lang="fr-FR" sz="3000" dirty="0"/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7D349DDB-6F7B-4383-BC22-16DF46250AE4}"/>
              </a:ext>
            </a:extLst>
          </p:cNvPr>
          <p:cNvSpPr txBox="1">
            <a:spLocks/>
          </p:cNvSpPr>
          <p:nvPr/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>
            <a:lvl1pPr marL="306154" indent="-306154" algn="l" defTabSz="408205" rtl="0" eaLnBrk="1" latinLnBrk="0" hangingPunct="1">
              <a:spcBef>
                <a:spcPct val="20000"/>
              </a:spcBef>
              <a:buFont typeface="Arial"/>
              <a:buChar char="•"/>
              <a:defRPr sz="28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3334" indent="-255128" algn="l" defTabSz="408205" rtl="0" eaLnBrk="1" latinLnBrk="0" hangingPunct="1">
              <a:spcBef>
                <a:spcPct val="20000"/>
              </a:spcBef>
              <a:buFont typeface="Arial"/>
              <a:buChar char="–"/>
              <a:defRPr sz="25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0513" indent="-204103" algn="l" defTabSz="408205" rtl="0" eaLnBrk="1" latinLnBrk="0" hangingPunct="1">
              <a:spcBef>
                <a:spcPct val="20000"/>
              </a:spcBef>
              <a:buFont typeface="Arial"/>
              <a:buChar char="•"/>
              <a:defRPr sz="21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8719" indent="-204103" algn="l" defTabSz="408205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36924" indent="-204103" algn="l" defTabSz="408205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45129" indent="-204103" algn="l" defTabSz="408205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53335" indent="-204103" algn="l" defTabSz="408205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61540" indent="-204103" algn="l" defTabSz="408205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69745" indent="-204103" algn="l" defTabSz="408205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/>
          </a:p>
          <a:p>
            <a:endParaRPr lang="fr-FR" i="1" dirty="0"/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5E5AEAB6-EDA3-4503-9183-C9E7584162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845113"/>
              </p:ext>
            </p:extLst>
          </p:nvPr>
        </p:nvGraphicFramePr>
        <p:xfrm>
          <a:off x="457200" y="1200151"/>
          <a:ext cx="8229600" cy="30861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43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85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r>
                        <a:rPr lang="fr-FR" sz="1400" dirty="0"/>
                        <a:t>Nom de l’entreprise coordinatrice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r>
                        <a:rPr lang="fr-FR" sz="1400" dirty="0"/>
                        <a:t>Numéro BCE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r>
                        <a:rPr lang="fr-FR" sz="1400" dirty="0"/>
                        <a:t>Adresse Postale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r>
                        <a:rPr lang="fr-FR" sz="1400" dirty="0"/>
                        <a:t>Site internet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r>
                        <a:rPr lang="fr-FR" sz="1400" dirty="0"/>
                        <a:t>Nom du coordinateur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/>
                        <a:t>Fonction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r>
                        <a:rPr lang="fr-FR" sz="1400" dirty="0"/>
                        <a:t>Email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r>
                        <a:rPr lang="fr-FR" sz="1400" dirty="0"/>
                        <a:t>Téléphone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2" name="Picture 2" descr="Greenwin">
            <a:extLst>
              <a:ext uri="{FF2B5EF4-FFF2-40B4-BE49-F238E27FC236}">
                <a16:creationId xmlns:a16="http://schemas.microsoft.com/office/drawing/2014/main" id="{157BED60-773A-AD77-13FF-B66EEEFD6E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77" y="4576033"/>
            <a:ext cx="1454346" cy="475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1613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9929" y="4522276"/>
            <a:ext cx="1454346" cy="44378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88A8291-FC06-4C4B-BE8F-4E4E25BE8110}"/>
              </a:ext>
            </a:extLst>
          </p:cNvPr>
          <p:cNvSpPr/>
          <p:nvPr/>
        </p:nvSpPr>
        <p:spPr>
          <a:xfrm>
            <a:off x="149409" y="413637"/>
            <a:ext cx="86553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7644" indent="3572"/>
            <a:r>
              <a:rPr lang="fr-BE" sz="2400" b="1" dirty="0"/>
              <a:t>Description des besoins – </a:t>
            </a:r>
            <a:r>
              <a:rPr lang="fr-BE" sz="2400" b="1" i="1" dirty="0"/>
              <a:t>Pourquoi ce projet? Comment est-il né?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7889DAD8-B12B-40C0-BF71-FC6DD4CEE2C4}"/>
              </a:ext>
            </a:extLst>
          </p:cNvPr>
          <p:cNvSpPr txBox="1">
            <a:spLocks/>
          </p:cNvSpPr>
          <p:nvPr/>
        </p:nvSpPr>
        <p:spPr>
          <a:xfrm>
            <a:off x="339213" y="1111044"/>
            <a:ext cx="8229600" cy="993059"/>
          </a:xfrm>
          <a:prstGeom prst="rect">
            <a:avLst/>
          </a:prstGeom>
        </p:spPr>
        <p:txBody>
          <a:bodyPr/>
          <a:lstStyle>
            <a:lvl1pPr marL="306154" indent="-306154" algn="l" defTabSz="408205" rtl="0" eaLnBrk="1" latinLnBrk="0" hangingPunct="1">
              <a:spcBef>
                <a:spcPct val="20000"/>
              </a:spcBef>
              <a:buFont typeface="Arial"/>
              <a:buChar char="•"/>
              <a:defRPr sz="28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3334" indent="-255128" algn="l" defTabSz="408205" rtl="0" eaLnBrk="1" latinLnBrk="0" hangingPunct="1">
              <a:spcBef>
                <a:spcPct val="20000"/>
              </a:spcBef>
              <a:buFont typeface="Arial"/>
              <a:buChar char="–"/>
              <a:defRPr sz="25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0513" indent="-204103" algn="l" defTabSz="408205" rtl="0" eaLnBrk="1" latinLnBrk="0" hangingPunct="1">
              <a:spcBef>
                <a:spcPct val="20000"/>
              </a:spcBef>
              <a:buFont typeface="Arial"/>
              <a:buChar char="•"/>
              <a:defRPr sz="21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8719" indent="-204103" algn="l" defTabSz="408205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36924" indent="-204103" algn="l" defTabSz="408205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45129" indent="-204103" algn="l" defTabSz="408205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53335" indent="-204103" algn="l" defTabSz="408205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61540" indent="-204103" algn="l" defTabSz="408205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69745" indent="-204103" algn="l" defTabSz="408205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i="1" dirty="0"/>
              <a:t>Quels sont les besoins identifiés, quels constats? </a:t>
            </a:r>
            <a:r>
              <a:rPr lang="fr-FR" sz="1800" i="1"/>
              <a:t>Le</a:t>
            </a:r>
            <a:r>
              <a:rPr lang="fr-FR" sz="1800" i="1" dirty="0"/>
              <a:t>(s) facteur(s) déclenchant(s) ? A quels problèmes souhaitez-vous répondre? Quelles sont les opportunités identifiées? </a:t>
            </a:r>
          </a:p>
        </p:txBody>
      </p:sp>
      <p:pic>
        <p:nvPicPr>
          <p:cNvPr id="2" name="Picture 2" descr="Greenwin">
            <a:extLst>
              <a:ext uri="{FF2B5EF4-FFF2-40B4-BE49-F238E27FC236}">
                <a16:creationId xmlns:a16="http://schemas.microsoft.com/office/drawing/2014/main" id="{6665BECE-98A5-22A0-2FF1-6A41FE4FBA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77" y="4576033"/>
            <a:ext cx="1454346" cy="475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53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9929" y="4522276"/>
            <a:ext cx="1454346" cy="44378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88A8291-FC06-4C4B-BE8F-4E4E25BE8110}"/>
              </a:ext>
            </a:extLst>
          </p:cNvPr>
          <p:cNvSpPr/>
          <p:nvPr/>
        </p:nvSpPr>
        <p:spPr>
          <a:xfrm>
            <a:off x="149409" y="413637"/>
            <a:ext cx="79867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7644" indent="3572"/>
            <a:r>
              <a:rPr lang="fr-BE" sz="2400" b="1" dirty="0"/>
              <a:t>Description de votre idée </a:t>
            </a:r>
            <a:endParaRPr lang="fr-BE" sz="2400" b="1" i="1" dirty="0"/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7889DAD8-B12B-40C0-BF71-FC6DD4CEE2C4}"/>
              </a:ext>
            </a:extLst>
          </p:cNvPr>
          <p:cNvSpPr txBox="1">
            <a:spLocks/>
          </p:cNvSpPr>
          <p:nvPr/>
        </p:nvSpPr>
        <p:spPr>
          <a:xfrm>
            <a:off x="339213" y="1111044"/>
            <a:ext cx="8229600" cy="443789"/>
          </a:xfrm>
          <a:prstGeom prst="rect">
            <a:avLst/>
          </a:prstGeom>
        </p:spPr>
        <p:txBody>
          <a:bodyPr/>
          <a:lstStyle>
            <a:lvl1pPr marL="306154" indent="-306154" algn="l" defTabSz="408205" rtl="0" eaLnBrk="1" latinLnBrk="0" hangingPunct="1">
              <a:spcBef>
                <a:spcPct val="20000"/>
              </a:spcBef>
              <a:buFont typeface="Arial"/>
              <a:buChar char="•"/>
              <a:defRPr sz="28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3334" indent="-255128" algn="l" defTabSz="408205" rtl="0" eaLnBrk="1" latinLnBrk="0" hangingPunct="1">
              <a:spcBef>
                <a:spcPct val="20000"/>
              </a:spcBef>
              <a:buFont typeface="Arial"/>
              <a:buChar char="–"/>
              <a:defRPr sz="25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0513" indent="-204103" algn="l" defTabSz="408205" rtl="0" eaLnBrk="1" latinLnBrk="0" hangingPunct="1">
              <a:spcBef>
                <a:spcPct val="20000"/>
              </a:spcBef>
              <a:buFont typeface="Arial"/>
              <a:buChar char="•"/>
              <a:defRPr sz="21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8719" indent="-204103" algn="l" defTabSz="408205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36924" indent="-204103" algn="l" defTabSz="408205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45129" indent="-204103" algn="l" defTabSz="408205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53335" indent="-204103" algn="l" defTabSz="408205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61540" indent="-204103" algn="l" defTabSz="408205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69745" indent="-204103" algn="l" defTabSz="408205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i="1" dirty="0"/>
              <a:t>Quelle est votre idée? De quoi s’agit-il très concrètement? Quels sont les résultats commercialisables attendus ? En quoi répond-elle aux besoins identifiés?</a:t>
            </a:r>
          </a:p>
          <a:p>
            <a:pPr marL="0" indent="0">
              <a:buNone/>
            </a:pPr>
            <a:r>
              <a:rPr lang="fr-FR" sz="1800" i="1" dirty="0"/>
              <a:t> </a:t>
            </a:r>
          </a:p>
        </p:txBody>
      </p:sp>
      <p:pic>
        <p:nvPicPr>
          <p:cNvPr id="2" name="Picture 2" descr="Greenwin">
            <a:extLst>
              <a:ext uri="{FF2B5EF4-FFF2-40B4-BE49-F238E27FC236}">
                <a16:creationId xmlns:a16="http://schemas.microsoft.com/office/drawing/2014/main" id="{8EE0C99E-2A89-EFDC-F673-B40045536F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77" y="4576033"/>
            <a:ext cx="1454346" cy="475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248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9929" y="4522276"/>
            <a:ext cx="1454346" cy="44378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88A8291-FC06-4C4B-BE8F-4E4E25BE8110}"/>
              </a:ext>
            </a:extLst>
          </p:cNvPr>
          <p:cNvSpPr/>
          <p:nvPr/>
        </p:nvSpPr>
        <p:spPr>
          <a:xfrm>
            <a:off x="149409" y="413637"/>
            <a:ext cx="79867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7644" indent="3572"/>
            <a:r>
              <a:rPr lang="fr-BE" sz="2400" b="1" dirty="0"/>
              <a:t>Description du marché – </a:t>
            </a:r>
            <a:r>
              <a:rPr lang="fr-BE" sz="2400" b="1" i="1" dirty="0"/>
              <a:t>Le(s)quel(s)?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7889DAD8-B12B-40C0-BF71-FC6DD4CEE2C4}"/>
              </a:ext>
            </a:extLst>
          </p:cNvPr>
          <p:cNvSpPr txBox="1">
            <a:spLocks/>
          </p:cNvSpPr>
          <p:nvPr/>
        </p:nvSpPr>
        <p:spPr>
          <a:xfrm>
            <a:off x="149409" y="1111044"/>
            <a:ext cx="8824866" cy="825911"/>
          </a:xfrm>
          <a:prstGeom prst="rect">
            <a:avLst/>
          </a:prstGeom>
        </p:spPr>
        <p:txBody>
          <a:bodyPr/>
          <a:lstStyle>
            <a:lvl1pPr marL="306154" indent="-306154" algn="l" defTabSz="408205" rtl="0" eaLnBrk="1" latinLnBrk="0" hangingPunct="1">
              <a:spcBef>
                <a:spcPct val="20000"/>
              </a:spcBef>
              <a:buFont typeface="Arial"/>
              <a:buChar char="•"/>
              <a:defRPr sz="28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3334" indent="-255128" algn="l" defTabSz="408205" rtl="0" eaLnBrk="1" latinLnBrk="0" hangingPunct="1">
              <a:spcBef>
                <a:spcPct val="20000"/>
              </a:spcBef>
              <a:buFont typeface="Arial"/>
              <a:buChar char="–"/>
              <a:defRPr sz="25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0513" indent="-204103" algn="l" defTabSz="408205" rtl="0" eaLnBrk="1" latinLnBrk="0" hangingPunct="1">
              <a:spcBef>
                <a:spcPct val="20000"/>
              </a:spcBef>
              <a:buFont typeface="Arial"/>
              <a:buChar char="•"/>
              <a:defRPr sz="21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8719" indent="-204103" algn="l" defTabSz="408205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36924" indent="-204103" algn="l" defTabSz="408205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45129" indent="-204103" algn="l" defTabSz="408205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53335" indent="-204103" algn="l" defTabSz="408205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61540" indent="-204103" algn="l" defTabSz="408205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69745" indent="-204103" algn="l" defTabSz="408205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97644" indent="0">
              <a:buNone/>
            </a:pPr>
            <a:r>
              <a:rPr lang="fr-FR" sz="1800" i="1" dirty="0"/>
              <a:t>Quel est le marché visé (taille, part de marché) ? Quels sont les segments/ champs applicatifs visés? Quelle est la concurrence? Quelle est votre position par rapport à elle?</a:t>
            </a:r>
          </a:p>
        </p:txBody>
      </p:sp>
      <p:pic>
        <p:nvPicPr>
          <p:cNvPr id="2" name="Picture 2" descr="Greenwin">
            <a:extLst>
              <a:ext uri="{FF2B5EF4-FFF2-40B4-BE49-F238E27FC236}">
                <a16:creationId xmlns:a16="http://schemas.microsoft.com/office/drawing/2014/main" id="{105F932B-14F5-99DF-1BEB-94C5D1FC19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77" y="4576033"/>
            <a:ext cx="1454346" cy="475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6299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9929" y="4522276"/>
            <a:ext cx="1454346" cy="44378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88A8291-FC06-4C4B-BE8F-4E4E25BE8110}"/>
              </a:ext>
            </a:extLst>
          </p:cNvPr>
          <p:cNvSpPr/>
          <p:nvPr/>
        </p:nvSpPr>
        <p:spPr>
          <a:xfrm>
            <a:off x="149409" y="413637"/>
            <a:ext cx="79867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7644" indent="3572"/>
            <a:r>
              <a:rPr lang="fr-BE" sz="2400" b="1" dirty="0"/>
              <a:t>Description de votre stratégie – </a:t>
            </a:r>
            <a:r>
              <a:rPr lang="fr-BE" sz="2400" b="1" i="1" dirty="0"/>
              <a:t>Comment allez vous faire?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7889DAD8-B12B-40C0-BF71-FC6DD4CEE2C4}"/>
              </a:ext>
            </a:extLst>
          </p:cNvPr>
          <p:cNvSpPr txBox="1">
            <a:spLocks/>
          </p:cNvSpPr>
          <p:nvPr/>
        </p:nvSpPr>
        <p:spPr>
          <a:xfrm>
            <a:off x="149409" y="1111044"/>
            <a:ext cx="8419404" cy="825911"/>
          </a:xfrm>
          <a:prstGeom prst="rect">
            <a:avLst/>
          </a:prstGeom>
        </p:spPr>
        <p:txBody>
          <a:bodyPr/>
          <a:lstStyle>
            <a:lvl1pPr marL="306154" indent="-306154" algn="l" defTabSz="408205" rtl="0" eaLnBrk="1" latinLnBrk="0" hangingPunct="1">
              <a:spcBef>
                <a:spcPct val="20000"/>
              </a:spcBef>
              <a:buFont typeface="Arial"/>
              <a:buChar char="•"/>
              <a:defRPr sz="28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3334" indent="-255128" algn="l" defTabSz="408205" rtl="0" eaLnBrk="1" latinLnBrk="0" hangingPunct="1">
              <a:spcBef>
                <a:spcPct val="20000"/>
              </a:spcBef>
              <a:buFont typeface="Arial"/>
              <a:buChar char="–"/>
              <a:defRPr sz="25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0513" indent="-204103" algn="l" defTabSz="408205" rtl="0" eaLnBrk="1" latinLnBrk="0" hangingPunct="1">
              <a:spcBef>
                <a:spcPct val="20000"/>
              </a:spcBef>
              <a:buFont typeface="Arial"/>
              <a:buChar char="•"/>
              <a:defRPr sz="21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8719" indent="-204103" algn="l" defTabSz="408205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36924" indent="-204103" algn="l" defTabSz="408205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45129" indent="-204103" algn="l" defTabSz="408205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53335" indent="-204103" algn="l" defTabSz="408205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61540" indent="-204103" algn="l" defTabSz="408205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69745" indent="-204103" algn="l" defTabSz="408205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97644" indent="0">
              <a:buNone/>
            </a:pPr>
            <a:r>
              <a:rPr lang="fr-FR" sz="1800" i="1" dirty="0"/>
              <a:t>Quel est votre Business Model? Comment allez-vous procéder pour vendre votre produit/service? Quelle est votre ambition?</a:t>
            </a:r>
          </a:p>
        </p:txBody>
      </p:sp>
      <p:pic>
        <p:nvPicPr>
          <p:cNvPr id="2" name="Picture 2" descr="Greenwin">
            <a:extLst>
              <a:ext uri="{FF2B5EF4-FFF2-40B4-BE49-F238E27FC236}">
                <a16:creationId xmlns:a16="http://schemas.microsoft.com/office/drawing/2014/main" id="{39559BCF-BF50-6999-620A-EFB8D91E85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77" y="4576033"/>
            <a:ext cx="1454346" cy="475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5821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9929" y="4522276"/>
            <a:ext cx="1454346" cy="44378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88A8291-FC06-4C4B-BE8F-4E4E25BE8110}"/>
              </a:ext>
            </a:extLst>
          </p:cNvPr>
          <p:cNvSpPr/>
          <p:nvPr/>
        </p:nvSpPr>
        <p:spPr>
          <a:xfrm>
            <a:off x="149409" y="413637"/>
            <a:ext cx="79867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7644" indent="3572"/>
            <a:r>
              <a:rPr lang="fr-BE" sz="2400" b="1" dirty="0"/>
              <a:t>Description du partenariat – </a:t>
            </a:r>
            <a:r>
              <a:rPr lang="fr-BE" sz="2400" b="1" i="1" dirty="0"/>
              <a:t>Avec qui allez vous collaborer?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7889DAD8-B12B-40C0-BF71-FC6DD4CEE2C4}"/>
              </a:ext>
            </a:extLst>
          </p:cNvPr>
          <p:cNvSpPr txBox="1">
            <a:spLocks/>
          </p:cNvSpPr>
          <p:nvPr/>
        </p:nvSpPr>
        <p:spPr>
          <a:xfrm>
            <a:off x="149409" y="1111044"/>
            <a:ext cx="8419404" cy="983227"/>
          </a:xfrm>
          <a:prstGeom prst="rect">
            <a:avLst/>
          </a:prstGeom>
        </p:spPr>
        <p:txBody>
          <a:bodyPr/>
          <a:lstStyle>
            <a:lvl1pPr marL="306154" indent="-306154" algn="l" defTabSz="408205" rtl="0" eaLnBrk="1" latinLnBrk="0" hangingPunct="1">
              <a:spcBef>
                <a:spcPct val="20000"/>
              </a:spcBef>
              <a:buFont typeface="Arial"/>
              <a:buChar char="•"/>
              <a:defRPr sz="28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3334" indent="-255128" algn="l" defTabSz="408205" rtl="0" eaLnBrk="1" latinLnBrk="0" hangingPunct="1">
              <a:spcBef>
                <a:spcPct val="20000"/>
              </a:spcBef>
              <a:buFont typeface="Arial"/>
              <a:buChar char="–"/>
              <a:defRPr sz="25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0513" indent="-204103" algn="l" defTabSz="408205" rtl="0" eaLnBrk="1" latinLnBrk="0" hangingPunct="1">
              <a:spcBef>
                <a:spcPct val="20000"/>
              </a:spcBef>
              <a:buFont typeface="Arial"/>
              <a:buChar char="•"/>
              <a:defRPr sz="21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8719" indent="-204103" algn="l" defTabSz="408205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36924" indent="-204103" algn="l" defTabSz="408205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45129" indent="-204103" algn="l" defTabSz="408205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53335" indent="-204103" algn="l" defTabSz="408205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61540" indent="-204103" algn="l" defTabSz="408205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69745" indent="-204103" algn="l" defTabSz="408205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97644" indent="0">
              <a:buNone/>
            </a:pPr>
            <a:r>
              <a:rPr lang="fr-FR" sz="1800" i="1" dirty="0"/>
              <a:t>Avec quel(s) partenaire(s) allez-vous travailler? Sont-ils déjà identifié(s)? </a:t>
            </a:r>
            <a:r>
              <a:rPr lang="fr-BE" sz="1800" i="1" dirty="0"/>
              <a:t>Si </a:t>
            </a:r>
            <a:r>
              <a:rPr lang="fr-BE" sz="1800" i="1" u="sng" dirty="0"/>
              <a:t>oui</a:t>
            </a:r>
            <a:r>
              <a:rPr lang="fr-BE" sz="1800" i="1" dirty="0"/>
              <a:t>, quels sont-ils ? Quelles valeurs ajoutées/expertises ont-ils pour le projet ? Si </a:t>
            </a:r>
            <a:r>
              <a:rPr lang="fr-BE" sz="1800" i="1" u="sng" dirty="0"/>
              <a:t>non</a:t>
            </a:r>
            <a:r>
              <a:rPr lang="fr-BE" sz="1800" i="1" dirty="0"/>
              <a:t>, quels sont les expertises recherchées en particulier ? Y</a:t>
            </a:r>
            <a:r>
              <a:rPr lang="fr-FR" sz="1800" i="1" dirty="0"/>
              <a:t> a-t-il des compétence(s) à trouver?</a:t>
            </a:r>
          </a:p>
        </p:txBody>
      </p:sp>
      <p:pic>
        <p:nvPicPr>
          <p:cNvPr id="3074" name="Picture 2" descr="Greenwin">
            <a:extLst>
              <a:ext uri="{FF2B5EF4-FFF2-40B4-BE49-F238E27FC236}">
                <a16:creationId xmlns:a16="http://schemas.microsoft.com/office/drawing/2014/main" id="{EFEB6756-D110-D615-40F6-0B9F5535E6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77" y="4576033"/>
            <a:ext cx="1454346" cy="475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0991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9929" y="4522276"/>
            <a:ext cx="1454346" cy="44378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88A8291-FC06-4C4B-BE8F-4E4E25BE8110}"/>
              </a:ext>
            </a:extLst>
          </p:cNvPr>
          <p:cNvSpPr/>
          <p:nvPr/>
        </p:nvSpPr>
        <p:spPr>
          <a:xfrm>
            <a:off x="149409" y="413637"/>
            <a:ext cx="86602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7644" indent="3572"/>
            <a:r>
              <a:rPr lang="fr-BE" sz="2400" b="1" dirty="0"/>
              <a:t>Description du cadre – </a:t>
            </a:r>
            <a:r>
              <a:rPr lang="fr-BE" sz="2400" b="1" i="1" dirty="0"/>
              <a:t>Temps et budgets estimés pour y arriver?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7889DAD8-B12B-40C0-BF71-FC6DD4CEE2C4}"/>
              </a:ext>
            </a:extLst>
          </p:cNvPr>
          <p:cNvSpPr txBox="1">
            <a:spLocks/>
          </p:cNvSpPr>
          <p:nvPr/>
        </p:nvSpPr>
        <p:spPr>
          <a:xfrm>
            <a:off x="149409" y="1111044"/>
            <a:ext cx="8419404" cy="825911"/>
          </a:xfrm>
          <a:prstGeom prst="rect">
            <a:avLst/>
          </a:prstGeom>
        </p:spPr>
        <p:txBody>
          <a:bodyPr/>
          <a:lstStyle>
            <a:lvl1pPr marL="306154" indent="-306154" algn="l" defTabSz="408205" rtl="0" eaLnBrk="1" latinLnBrk="0" hangingPunct="1">
              <a:spcBef>
                <a:spcPct val="20000"/>
              </a:spcBef>
              <a:buFont typeface="Arial"/>
              <a:buChar char="•"/>
              <a:defRPr sz="28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3334" indent="-255128" algn="l" defTabSz="408205" rtl="0" eaLnBrk="1" latinLnBrk="0" hangingPunct="1">
              <a:spcBef>
                <a:spcPct val="20000"/>
              </a:spcBef>
              <a:buFont typeface="Arial"/>
              <a:buChar char="–"/>
              <a:defRPr sz="25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0513" indent="-204103" algn="l" defTabSz="408205" rtl="0" eaLnBrk="1" latinLnBrk="0" hangingPunct="1">
              <a:spcBef>
                <a:spcPct val="20000"/>
              </a:spcBef>
              <a:buFont typeface="Arial"/>
              <a:buChar char="•"/>
              <a:defRPr sz="21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8719" indent="-204103" algn="l" defTabSz="408205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36924" indent="-204103" algn="l" defTabSz="408205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45129" indent="-204103" algn="l" defTabSz="408205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53335" indent="-204103" algn="l" defTabSz="408205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61540" indent="-204103" algn="l" defTabSz="408205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69745" indent="-204103" algn="l" defTabSz="408205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800" i="1" dirty="0"/>
              <a:t>    Estimation de la durée du projet? Estimation du budget?</a:t>
            </a:r>
          </a:p>
        </p:txBody>
      </p:sp>
      <p:pic>
        <p:nvPicPr>
          <p:cNvPr id="2050" name="Picture 2" descr="Greenwin">
            <a:extLst>
              <a:ext uri="{FF2B5EF4-FFF2-40B4-BE49-F238E27FC236}">
                <a16:creationId xmlns:a16="http://schemas.microsoft.com/office/drawing/2014/main" id="{2C9A3BB2-4D16-EEAF-03CB-88AEC32B3B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409" y="4582320"/>
            <a:ext cx="1356025" cy="443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09849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Personnalisée 3">
      <a:dk1>
        <a:srgbClr val="00736E"/>
      </a:dk1>
      <a:lt1>
        <a:srgbClr val="FFFFFF"/>
      </a:lt1>
      <a:dk2>
        <a:srgbClr val="96C346"/>
      </a:dk2>
      <a:lt2>
        <a:srgbClr val="96C346"/>
      </a:lt2>
      <a:accent1>
        <a:srgbClr val="0B5622"/>
      </a:accent1>
      <a:accent2>
        <a:srgbClr val="E79E48"/>
      </a:accent2>
      <a:accent3>
        <a:srgbClr val="00736E"/>
      </a:accent3>
      <a:accent4>
        <a:srgbClr val="00736E"/>
      </a:accent4>
      <a:accent5>
        <a:srgbClr val="00736E"/>
      </a:accent5>
      <a:accent6>
        <a:srgbClr val="F79646"/>
      </a:accent6>
      <a:hlink>
        <a:srgbClr val="00736E"/>
      </a:hlink>
      <a:folHlink>
        <a:srgbClr val="00736E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Wagralim">
  <a:themeElements>
    <a:clrScheme name="wagralim">
      <a:dk1>
        <a:sysClr val="windowText" lastClr="000000"/>
      </a:dk1>
      <a:lt1>
        <a:sysClr val="window" lastClr="FFFFFF"/>
      </a:lt1>
      <a:dk2>
        <a:srgbClr val="007D74"/>
      </a:dk2>
      <a:lt2>
        <a:srgbClr val="7EC34A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wagralim">
      <a:majorFont>
        <a:latin typeface="Nunito Bold"/>
        <a:ea typeface=""/>
        <a:cs typeface=""/>
      </a:majorFont>
      <a:minorFont>
        <a:latin typeface="Nuni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agralim" id="{9F24DFF5-5E74-4760-80EE-B240BF7841C3}" vid="{5F7B3024-64A5-464F-9DB9-9E0399B4E8A6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ype_x0020_de_x0020_document xmlns="139b7d92-9cd3-4cd4-a7d1-60b774883df5" xsi:nil="true"/>
    <lcf76f155ced4ddcb4097134ff3c332f xmlns="139b7d92-9cd3-4cd4-a7d1-60b774883df5">
      <Terms xmlns="http://schemas.microsoft.com/office/infopath/2007/PartnerControls"/>
    </lcf76f155ced4ddcb4097134ff3c332f>
    <TaxCatchAll xmlns="bbefa2b5-38bd-4392-8bbe-38fed59b1427" xsi:nil="true"/>
    <Description0 xmlns="139b7d92-9cd3-4cd4-a7d1-60b774883df5" xsi:nil="true"/>
    <Projets xmlns="139b7d92-9cd3-4cd4-a7d1-60b774883df5" xsi:nil="true"/>
    <SharedWithUsers xmlns="bbefa2b5-38bd-4392-8bbe-38fed59b1427">
      <UserInfo>
        <DisplayName/>
        <AccountId xsi:nil="true"/>
        <AccountType/>
      </UserInfo>
    </SharedWithUsers>
    <MediaLengthInSeconds xmlns="139b7d92-9cd3-4cd4-a7d1-60b774883df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A1D590B41A8D40BCB561993E2060BE" ma:contentTypeVersion="29" ma:contentTypeDescription="Crée un document." ma:contentTypeScope="" ma:versionID="60f46a856e7aa6a37e90e32964ba1a95">
  <xsd:schema xmlns:xsd="http://www.w3.org/2001/XMLSchema" xmlns:xs="http://www.w3.org/2001/XMLSchema" xmlns:p="http://schemas.microsoft.com/office/2006/metadata/properties" xmlns:ns2="139b7d92-9cd3-4cd4-a7d1-60b774883df5" xmlns:ns3="bbefa2b5-38bd-4392-8bbe-38fed59b1427" targetNamespace="http://schemas.microsoft.com/office/2006/metadata/properties" ma:root="true" ma:fieldsID="b3e2a5ed31f5cf480a354f0375d5d269" ns2:_="" ns3:_="">
    <xsd:import namespace="139b7d92-9cd3-4cd4-a7d1-60b774883df5"/>
    <xsd:import namespace="bbefa2b5-38bd-4392-8bbe-38fed59b1427"/>
    <xsd:element name="properties">
      <xsd:complexType>
        <xsd:sequence>
          <xsd:element name="documentManagement">
            <xsd:complexType>
              <xsd:all>
                <xsd:element ref="ns2:Projets" minOccurs="0"/>
                <xsd:element ref="ns2:Type_x0020_de_x0020_document" minOccurs="0"/>
                <xsd:element ref="ns2:Description0" minOccurs="0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9b7d92-9cd3-4cd4-a7d1-60b774883df5" elementFormDefault="qualified">
    <xsd:import namespace="http://schemas.microsoft.com/office/2006/documentManagement/types"/>
    <xsd:import namespace="http://schemas.microsoft.com/office/infopath/2007/PartnerControls"/>
    <xsd:element name="Projets" ma:index="8" nillable="true" ma:displayName="Projets" ma:description="" ma:list="{e60df678-c2c6-451d-96dd-6eeb4ab38cdc}" ma:internalName="Projets" ma:readOnly="false" ma:showField="Title" ma:web="{E52EBFE9-E99E-44A0-9B4B-BFF9E6A286D8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ype_x0020_de_x0020_document" ma:index="9" nillable="true" ma:displayName="Type de document" ma:description="" ma:format="Dropdown" ma:internalName="Type_x0020_de_x0020_document">
      <xsd:simpleType>
        <xsd:restriction base="dms:Choice">
          <xsd:enumeration value="Accord de consortium"/>
          <xsd:enumeration value="Avant-projet"/>
          <xsd:enumeration value="Avis du Pôle"/>
          <xsd:enumeration value="Convention"/>
          <xsd:enumeration value="CV Experts"/>
          <xsd:enumeration value="Décision du CA"/>
          <xsd:enumeration value="Gestion du R2"/>
          <xsd:enumeration value="Lettre d’intention"/>
          <xsd:enumeration value="NDA Experts"/>
          <xsd:enumeration value="Outil AAP"/>
          <xsd:enumeration value="Présentation PPT"/>
          <xsd:enumeration value="Projet déposé à la RW"/>
          <xsd:enumeration value="Projet déposé à la RW après R2"/>
          <xsd:enumeration value="PV CoPi"/>
          <xsd:enumeration value="PV du CSI"/>
          <xsd:enumeration value="PV du DM"/>
          <xsd:enumeration value="Rapports de synthèse"/>
          <xsd:enumeration value="Template"/>
        </xsd:restriction>
      </xsd:simpleType>
    </xsd:element>
    <xsd:element name="Description0" ma:index="10" nillable="true" ma:displayName="Description" ma:description="" ma:internalName="Description0">
      <xsd:simpleType>
        <xsd:restriction base="dms:Note">
          <xsd:maxLength value="255"/>
        </xsd:restriction>
      </xsd:simpleType>
    </xsd:element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Balises d’images" ma:readOnly="false" ma:fieldId="{5cf76f15-5ced-4ddc-b409-7134ff3c332f}" ma:taxonomyMulti="true" ma:sspId="78eca0d7-36c3-48c3-98cd-aedf3283e44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efa2b5-38bd-4392-8bbe-38fed59b142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Partagé avec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Partagé avec dé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35aecb8-3b14-480d-9355-8b12d58b49ca}" ma:internalName="TaxCatchAll" ma:showField="CatchAllData" ma:web="bbefa2b5-38bd-4392-8bbe-38fed59b142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54E5ED8-D1C1-4CC4-9017-921A7BABE9CB}">
  <ds:schemaRefs>
    <ds:schemaRef ds:uri="http://schemas.microsoft.com/office/2006/metadata/properties"/>
    <ds:schemaRef ds:uri="http://schemas.microsoft.com/office/infopath/2007/PartnerControls"/>
    <ds:schemaRef ds:uri="139b7d92-9cd3-4cd4-a7d1-60b774883df5"/>
    <ds:schemaRef ds:uri="bbefa2b5-38bd-4392-8bbe-38fed59b1427"/>
  </ds:schemaRefs>
</ds:datastoreItem>
</file>

<file path=customXml/itemProps2.xml><?xml version="1.0" encoding="utf-8"?>
<ds:datastoreItem xmlns:ds="http://schemas.openxmlformats.org/officeDocument/2006/customXml" ds:itemID="{FE16BF96-9076-46C2-8CED-78AE7B7D659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79B143E-1CB6-406D-9954-522992D889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39b7d92-9cd3-4cd4-a7d1-60b774883df5"/>
    <ds:schemaRef ds:uri="bbefa2b5-38bd-4392-8bbe-38fed59b14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Wagralim</Template>
  <TotalTime>4548</TotalTime>
  <Words>442</Words>
  <Application>Microsoft Office PowerPoint</Application>
  <PresentationFormat>Affichage à l'écran (16:9)</PresentationFormat>
  <Paragraphs>47</Paragraphs>
  <Slides>10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Cambria</vt:lpstr>
      <vt:lpstr>Nunito</vt:lpstr>
      <vt:lpstr>Nunito Bold</vt:lpstr>
      <vt:lpstr>Thème Office</vt:lpstr>
      <vt:lpstr>1_Wagralim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Wagralim - GreenWin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Chloé Chiappone</dc:creator>
  <cp:lastModifiedBy>Marion Potier</cp:lastModifiedBy>
  <cp:revision>6</cp:revision>
  <dcterms:created xsi:type="dcterms:W3CDTF">2020-02-05T10:06:05Z</dcterms:created>
  <dcterms:modified xsi:type="dcterms:W3CDTF">2023-08-09T19:19:13Z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0x010100E6A1D590B41A8D40BCB561993E2060BE</vt:lpwstr>
  </property>
  <property fmtid="{D5CDD505-2E9C-101B-9397-08002B2CF9AE}" pid="3" name="ComplianceAssetId">
    <vt:lpwstr/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MediaServiceImageTags">
    <vt:lpwstr/>
  </property>
</Properties>
</file>